
<file path=[Content_Types].xml><?xml version="1.0" encoding="utf-8"?>
<Types xmlns="http://schemas.openxmlformats.org/package/2006/content-types">
  <Override PartName="/ppt/theme/theme5.xml" ContentType="application/vnd.openxmlformats-officedocument.them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46.xml" ContentType="application/vnd.openxmlformats-officedocument.presentationml.slideLayout+xml"/>
  <Override PartName="/ppt/slideLayouts/slideLayout193.xml" ContentType="application/vnd.openxmlformats-officedocument.presentationml.slideLayout+xml"/>
  <Override PartName="/ppt/diagrams/colors11.xml" ContentType="application/vnd.openxmlformats-officedocument.drawingml.diagramColors+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Override PartName="/ppt/diagrams/layout9.xml" ContentType="application/vnd.openxmlformats-officedocument.drawingml.diagramLayout+xml"/>
  <Default Extension="xml" ContentType="application/xml"/>
  <Override PartName="/ppt/slideLayouts/slideLayout24.xml" ContentType="application/vnd.openxmlformats-officedocument.presentationml.slideLayout+xml"/>
  <Override PartName="/ppt/slideLayouts/slideLayout71.xml" ContentType="application/vnd.openxmlformats-officedocument.presentationml.slideLayout+xml"/>
  <Override PartName="/ppt/slideLayouts/slideLayout247.xml" ContentType="application/vnd.openxmlformats-officedocument.presentationml.slideLayout+xml"/>
  <Override PartName="/ppt/notesSlides/notesSlide16.xml" ContentType="application/vnd.openxmlformats-officedocument.presentationml.notesSlide+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slideMasters/slideMaster11.xml" ContentType="application/vnd.openxmlformats-officedocument.presentationml.slideMaster+xml"/>
  <Override PartName="/ppt/slideLayouts/slideLayout225.xml" ContentType="application/vnd.openxmlformats-officedocument.presentationml.slideLayout+xml"/>
  <Override PartName="/ppt/slideLayouts/slideLayout203.xml" ContentType="application/vnd.openxmlformats-officedocument.presentationml.slideLayout+xml"/>
  <Override PartName="/ppt/slideLayouts/slideLayout250.xml" ContentType="application/vnd.openxmlformats-officedocument.presentationml.slideLayout+xml"/>
  <Override PartName="/ppt/diagrams/data2.xml" ContentType="application/vnd.openxmlformats-officedocument.drawingml.diagramData+xml"/>
  <Override PartName="/ppt/notesSlides/notesSlide7.xml" ContentType="application/vnd.openxmlformats-officedocument.presentationml.notes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ppt/slideLayouts/slideLayout187.xml" ContentType="application/vnd.openxmlformats-officedocument.presentationml.slideLayout+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76.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diagrams/quickStyle3.xml" ContentType="application/vnd.openxmlformats-officedocument.drawingml.diagramStyl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slideLayouts/slideLayout190.xml" ContentType="application/vnd.openxmlformats-officedocument.presentationml.slideLayout+xml"/>
  <Default Extension="emf" ContentType="image/x-emf"/>
  <Override PartName="/ppt/presentation.xml" ContentType="application/vnd.openxmlformats-officedocument.presentationml.presentation.main+xml"/>
  <Override PartName="/ppt/slideMasters/slideMaster16.xml" ContentType="application/vnd.openxmlformats-officedocument.presentationml.slideMaster+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slideLayouts/slideLayout219.xml" ContentType="application/vnd.openxmlformats-officedocument.presentationml.slideLayout+xml"/>
  <Override PartName="/ppt/diagrams/layout6.xml" ContentType="application/vnd.openxmlformats-officedocument.drawingml.diagramLayout+xml"/>
  <Override PartName="/ppt/diagrams/data10.xml" ContentType="application/vnd.openxmlformats-officedocument.drawingml.diagramData+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slideLayouts/slideLayout208.xml" ContentType="application/vnd.openxmlformats-officedocument.presentationml.slideLayout+xml"/>
  <Override PartName="/ppt/diagrams/data7.xml" ContentType="application/vnd.openxmlformats-officedocument.drawingml.diagramData+xml"/>
  <Override PartName="/ppt/notesSlides/notesSlide13.xml" ContentType="application/vnd.openxmlformats-officedocument.presentationml.notesSlide+xml"/>
  <Override PartName="/ppt/diagrams/colors9.xml" ContentType="application/vnd.openxmlformats-officedocument.drawingml.diagramColors+xml"/>
  <Override PartName="/ppt/diagrams/quickStyle14.xml" ContentType="application/vnd.openxmlformats-officedocument.drawingml.diagramStyle+xml"/>
  <Override PartName="/ppt/slideLayouts/slideLayout10.xml" ContentType="application/vnd.openxmlformats-officedocument.presentationml.slideLayout+xml"/>
  <Override PartName="/ppt/theme/theme15.xml" ContentType="application/vnd.openxmlformats-officedocument.theme+xml"/>
  <Override PartName="/ppt/slideLayouts/slideLayout233.xml" ContentType="application/vnd.openxmlformats-officedocument.presentationml.slideLayout+xml"/>
  <Override PartName="/ppt/slideLayouts/slideLayout244.xml" ContentType="application/vnd.openxmlformats-officedocument.presentationml.slideLayout+xml"/>
  <Override PartName="/ppt/slideLayouts/slideLayout222.xml" ContentType="application/vnd.openxmlformats-officedocument.presentationml.slideLayout+xml"/>
  <Override PartName="/ppt/diagrams/quickStyle8.xml" ContentType="application/vnd.openxmlformats-officedocument.drawingml.diagramStyle+xml"/>
  <Override PartName="/ppt/diagrams/layout14.xml" ContentType="application/vnd.openxmlformats-officedocument.drawingml.diagram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slideLayouts/slideLayout211.xml" ContentType="application/vnd.openxmlformats-officedocument.presentationml.slideLayout+xml"/>
  <Override PartName="/ppt/notesSlides/notesSlide4.xml" ContentType="application/vnd.openxmlformats-officedocument.presentationml.notes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Layouts/slideLayout195.xml" ContentType="application/vnd.openxmlformats-officedocument.presentationml.slideLayout+xml"/>
  <Override PartName="/ppt/slideLayouts/slideLayout200.xml" ContentType="application/vnd.openxmlformats-officedocument.presentationml.slideLayout+xml"/>
  <Override PartName="/ppt/diagrams/colors1.xml" ContentType="application/vnd.openxmlformats-officedocument.drawingml.diagramColors+xml"/>
  <Override PartName="/ppt/diagrams/colors13.xml" ContentType="application/vnd.openxmlformats-officedocument.drawingml.diagramColors+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84.xml" ContentType="application/vnd.openxmlformats-officedocument.presentationml.slideLayout+xml"/>
  <Override PartName="/ppt/slideLayouts/slideLayout126.xml" ContentType="application/vnd.openxmlformats-officedocument.presentationml.slideLayout+xml"/>
  <Override PartName="/ppt/slideLayouts/slideLayout173.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115.xml" ContentType="application/vnd.openxmlformats-officedocument.presentationml.slideLayout+xml"/>
  <Override PartName="/ppt/slideLayouts/slideLayout162.xml" ContentType="application/vnd.openxmlformats-officedocument.presentationml.slideLayout+xml"/>
  <Override PartName="/ppt/slideLayouts/slideLayout249.xml" ContentType="application/vnd.openxmlformats-officedocument.presentationml.slideLayout+xml"/>
  <Default Extension="wmf" ContentType="image/x-wmf"/>
  <Override PartName="/ppt/notesSlides/notesSlide18.xml" ContentType="application/vnd.openxmlformats-officedocument.presentationml.notesSlide+xml"/>
  <Override PartName="/ppt/slideLayouts/slideLayout51.xml" ContentType="application/vnd.openxmlformats-officedocument.presentationml.slideLayout+xml"/>
  <Override PartName="/ppt/slideLayouts/slideLayout104.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Layouts/slideLayout238.xml" ContentType="application/vnd.openxmlformats-officedocument.presentationml.slideLayout+xml"/>
  <Override PartName="/ppt/slides/slide30.xml" ContentType="application/vnd.openxmlformats-officedocument.presentationml.slide+xml"/>
  <Override PartName="/ppt/slideLayouts/slideLayout40.xml" ContentType="application/vnd.openxmlformats-officedocument.presentationml.slideLayout+xml"/>
  <Override PartName="/ppt/slideLayouts/slideLayout227.xml" ContentType="application/vnd.openxmlformats-officedocument.presentationml.slideLayout+xml"/>
  <Override PartName="/ppt/slideMasters/slideMaster13.xml" ContentType="application/vnd.openxmlformats-officedocument.presentationml.slideMaster+xml"/>
  <Override PartName="/ppt/slideLayouts/slideLayout205.xml" ContentType="application/vnd.openxmlformats-officedocument.presentationml.slideLayout+xml"/>
  <Override PartName="/ppt/slideLayouts/slideLayout216.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Layouts/slideLayout89.xml" ContentType="application/vnd.openxmlformats-officedocument.presentationml.slideLayout+xml"/>
  <Override PartName="/ppt/theme/theme12.xml" ContentType="application/vnd.openxmlformats-officedocument.theme+xml"/>
  <Override PartName="/ppt/slideLayouts/slideLayout189.xml" ContentType="application/vnd.openxmlformats-officedocument.presentationml.slideLayout+xml"/>
  <Override PartName="/ppt/slideLayouts/slideLayout241.xml" ContentType="application/vnd.openxmlformats-officedocument.presentationml.slideLayout+xml"/>
  <Override PartName="/ppt/diagrams/colors6.xml" ContentType="application/vnd.openxmlformats-officedocument.drawingml.diagramColors+xml"/>
  <Override PartName="/ppt/notesSlides/notesSlide10.xml" ContentType="application/vnd.openxmlformats-officedocument.presentationml.notesSlide+xml"/>
  <Override PartName="/ppt/diagrams/quickStyle11.xml" ContentType="application/vnd.openxmlformats-officedocument.drawingml.diagramStyl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78.xml" ContentType="application/vnd.openxmlformats-officedocument.presentationml.slideLayout+xml"/>
  <Override PartName="/ppt/slideLayouts/slideLayout230.xml" ContentType="application/vnd.openxmlformats-officedocument.presentationml.slideLayout+xml"/>
  <Override PartName="/ppt/diagrams/layout11.xml" ContentType="application/vnd.openxmlformats-officedocument.drawingml.diagramLayout+xml"/>
  <Override PartName="/ppt/slideMasters/slideMaster2.xml" ContentType="application/vnd.openxmlformats-officedocument.presentationml.slideMaster+xml"/>
  <Override PartName="/ppt/theme/theme4.xml" ContentType="application/vnd.openxmlformats-officedocument.theme+xml"/>
  <Override PartName="/ppt/slideLayouts/slideLayout67.xml" ContentType="application/vnd.openxmlformats-officedocument.presentationml.slideLayout+xml"/>
  <Override PartName="/ppt/slideLayouts/slideLayout109.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notesSlides/notesSlide1.xml" ContentType="application/vnd.openxmlformats-officedocument.presentationml.notesSlide+xml"/>
  <Override PartName="/ppt/diagrams/quickStyle5.xml" ContentType="application/vnd.openxmlformats-officedocument.drawingml.diagramStyle+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145.xml" ContentType="application/vnd.openxmlformats-officedocument.presentationml.slideLayout+xml"/>
  <Override PartName="/ppt/slideLayouts/slideLayout192.xml" ContentType="application/vnd.openxmlformats-officedocument.presentationml.slideLayout+xml"/>
  <Override PartName="/ppt/diagrams/colors10.xml" ContentType="application/vnd.openxmlformats-officedocument.drawingml.diagramColors+xml"/>
  <Override PartName="/ppt/slideMasters/slideMaster18.xml" ContentType="application/vnd.openxmlformats-officedocument.presentationml.slideMaster+xml"/>
  <Override PartName="/ppt/slides/slide24.xml" ContentType="application/vnd.openxmlformats-officedocument.presentationml.slide+xml"/>
  <Override PartName="/ppt/slideLayouts/slideLayout34.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34.xml" ContentType="application/vnd.openxmlformats-officedocument.presentationml.slideLayout+xml"/>
  <Override PartName="/ppt/slideLayouts/slideLayout181.xml" ContentType="application/vnd.openxmlformats-officedocument.presentationml.slideLayout+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70.xml" ContentType="application/vnd.openxmlformats-officedocument.presentationml.slideLayout+xml"/>
  <Override PartName="/ppt/notesSlides/notesSlide15.xml" ContentType="application/vnd.openxmlformats-officedocument.presentationml.notesSlide+xml"/>
  <Override PartName="/ppt/diagrams/data9.xml" ContentType="application/vnd.openxmlformats-officedocument.drawingml.diagramData+xml"/>
  <Override PartName="/ppt/notesSlides/notesSlide26.xml" ContentType="application/vnd.openxmlformats-officedocument.presentationml.notesSlide+xml"/>
  <Override PartName="/ppt/slideLayouts/slideLayout12.xml" ContentType="application/vnd.openxmlformats-officedocument.presentationml.slideLayout+xml"/>
  <Override PartName="/ppt/slideLayouts/slideLayout101.xml" ContentType="application/vnd.openxmlformats-officedocument.presentationml.slideLayout+xml"/>
  <Override PartName="/ppt/theme/theme17.xml" ContentType="application/vnd.openxmlformats-officedocument.theme+xml"/>
  <Override PartName="/ppt/slideLayouts/slideLayout235.xml" ContentType="application/vnd.openxmlformats-officedocument.presentationml.slideLayout+xml"/>
  <Override PartName="/ppt/slideLayouts/slideLayout246.xml" ContentType="application/vnd.openxmlformats-officedocument.presentationml.slideLayout+xml"/>
  <Override PartName="/ppt/slideLayouts/slideLayout224.xml" ContentType="application/vnd.openxmlformats-officedocument.presentationml.slideLayout+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Layouts/slideLayout213.xml" ContentType="application/vnd.openxmlformats-officedocument.presentationml.slideLayout+xml"/>
  <Override PartName="/ppt/notesSlides/notesSlide6.xml" ContentType="application/vnd.openxmlformats-officedocument.presentationml.notesSlide+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86.xml" ContentType="application/vnd.openxmlformats-officedocument.presentationml.slideLayout+xml"/>
  <Override PartName="/ppt/slideLayouts/slideLayout197.xml" ContentType="application/vnd.openxmlformats-officedocument.presentationml.slideLayout+xml"/>
  <Override PartName="/ppt/slideLayouts/slideLayout202.xml" ContentType="application/vnd.openxmlformats-officedocument.presentationml.slideLayout+xml"/>
  <Override PartName="/ppt/theme/theme20.xml" ContentType="application/vnd.openxmlformats-officedocument.theme+xml"/>
  <Override PartName="/ppt/diagrams/data1.xml" ContentType="application/vnd.openxmlformats-officedocument.drawingml.diagramData+xml"/>
  <Override PartName="/ppt/diagrams/colors3.xml" ContentType="application/vnd.openxmlformats-officedocument.drawingml.diagramColors+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diagrams/quickStyle2.xml" ContentType="application/vnd.openxmlformats-officedocument.drawingml.diagramStyl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Layouts/slideLayout229.xml" ContentType="application/vnd.openxmlformats-officedocument.presentationml.slideLayout+xml"/>
  <Override PartName="/ppt/slideMasters/slideMaster15.xml" ContentType="application/vnd.openxmlformats-officedocument.presentationml.slideMaster+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slideLayouts/slideLayout207.xml" ContentType="application/vnd.openxmlformats-officedocument.presentationml.slideLayout+xml"/>
  <Override PartName="/ppt/slideLayouts/slideLayout218.xml" ContentType="application/vnd.openxmlformats-officedocument.presentationml.slideLayout+xml"/>
  <Override PartName="/ppt/diagrams/layout5.xml" ContentType="application/vnd.openxmlformats-officedocument.drawingml.diagramLayout+xml"/>
  <Override PartName="/ppt/diagrams/data6.xml" ContentType="application/vnd.openxmlformats-officedocument.drawingml.diagramData+xml"/>
  <Override PartName="/ppt/notesSlides/notesSlide23.xml" ContentType="application/vnd.openxmlformats-officedocument.presentationml.notesSlide+xml"/>
  <Override PartName="/ppt/theme/theme14.xml" ContentType="application/vnd.openxmlformats-officedocument.theme+xml"/>
  <Override PartName="/ppt/slideLayouts/slideLayout243.xml" ContentType="application/vnd.openxmlformats-officedocument.presentationml.slideLayout+xml"/>
  <Override PartName="/ppt/diagrams/colors8.xml" ContentType="application/vnd.openxmlformats-officedocument.drawingml.diagramColors+xml"/>
  <Override PartName="/ppt/notesSlides/notesSlide12.xml" ContentType="application/vnd.openxmlformats-officedocument.presentationml.notesSlide+xml"/>
  <Override PartName="/ppt/diagrams/quickStyle13.xml" ContentType="application/vnd.openxmlformats-officedocument.drawingml.diagramStyle+xml"/>
  <Override PartName="/ppt/slideLayouts/slideLayout232.xml" ContentType="application/vnd.openxmlformats-officedocument.presentationml.slideLayout+xml"/>
  <Override PartName="/ppt/diagrams/layout13.xml" ContentType="application/vnd.openxmlformats-officedocument.drawingml.diagramLayout+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210.xml" ContentType="application/vnd.openxmlformats-officedocument.presentationml.slideLayout+xml"/>
  <Override PartName="/ppt/slideLayouts/slideLayout221.xml" ContentType="application/vnd.openxmlformats-officedocument.presentationml.slideLayout+xml"/>
  <Override PartName="/ppt/diagrams/quickStyle7.xml" ContentType="application/vnd.openxmlformats-officedocument.drawingml.diagramStyle+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slideLayouts/slideLayout194.xml" ContentType="application/vnd.openxmlformats-officedocument.presentationml.slideLayout+xml"/>
  <Default Extension="bin" ContentType="application/vnd.openxmlformats-officedocument.oleObject"/>
  <Override PartName="/ppt/notesSlides/notesSlide3.xml" ContentType="application/vnd.openxmlformats-officedocument.presentationml.notesSlide+xml"/>
  <Override PartName="/ppt/diagrams/colors12.xml" ContentType="application/vnd.openxmlformats-officedocument.drawingml.diagramColors+xml"/>
  <Override PartName="/ppt/slides/slide26.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diagrams/data14.xml" ContentType="application/vnd.openxmlformats-officedocument.drawingml.diagramData+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notesSlides/notesSlide17.xml" ContentType="application/vnd.openxmlformats-officedocument.presentationml.notes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heme/theme19.xml" ContentType="application/vnd.openxmlformats-officedocument.theme+xml"/>
  <Override PartName="/ppt/slideLayouts/slideLayout248.xml" ContentType="application/vnd.openxmlformats-officedocument.presentationml.slideLayout+xml"/>
  <Override PartName="/ppt/slideLayouts/slideLayout50.xml" ContentType="application/vnd.openxmlformats-officedocument.presentationml.slideLayout+xml"/>
  <Override PartName="/ppt/slideLayouts/slideLayout226.xml" ContentType="application/vnd.openxmlformats-officedocument.presentationml.slideLayout+xml"/>
  <Override PartName="/ppt/slideLayouts/slideLayout237.xml" ContentType="application/vnd.openxmlformats-officedocument.presentationml.slideLayout+xml"/>
  <Override PartName="/ppt/slideMasters/slideMaster9.xml" ContentType="application/vnd.openxmlformats-officedocument.presentationml.slideMaster+xml"/>
  <Override PartName="/ppt/slideMasters/slideMaster12.xml" ContentType="application/vnd.openxmlformats-officedocument.presentationml.slideMaster+xml"/>
  <Override PartName="/ppt/slideLayouts/slideLayout215.xml" ContentType="application/vnd.openxmlformats-officedocument.presentationml.slideLayout+xml"/>
  <Default Extension="vml" ContentType="application/vnd.openxmlformats-officedocument.vmlDrawing"/>
  <Override PartName="/ppt/diagrams/layout2.xml" ContentType="application/vnd.openxmlformats-officedocument.drawingml.diagram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Layouts/slideLayout99.xml" ContentType="application/vnd.openxmlformats-officedocument.presentationml.slideLayout+xml"/>
  <Override PartName="/ppt/slideLayouts/slideLayout188.xml" ContentType="application/vnd.openxmlformats-officedocument.presentationml.slideLayout+xml"/>
  <Override PartName="/ppt/slideLayouts/slideLayout199.xml" ContentType="application/vnd.openxmlformats-officedocument.presentationml.slideLayout+xml"/>
  <Override PartName="/ppt/slideLayouts/slideLayout204.xml" ContentType="application/vnd.openxmlformats-officedocument.presentationml.slideLayout+xml"/>
  <Override PartName="/ppt/slideLayouts/slideLayout251.xml" ContentType="application/vnd.openxmlformats-officedocument.presentationml.slideLayout+xml"/>
  <Override PartName="/ppt/theme/theme22.xml" ContentType="application/vnd.openxmlformats-officedocument.theme+xml"/>
  <Override PartName="/ppt/diagrams/data3.xml" ContentType="application/vnd.openxmlformats-officedocument.drawingml.diagramData+xml"/>
  <Override PartName="/ppt/diagrams/colors5.xml" ContentType="application/vnd.openxmlformats-officedocument.drawingml.diagramColors+xml"/>
  <Override PartName="/ppt/diagrams/quickStyle10.xml" ContentType="application/vnd.openxmlformats-officedocument.drawingml.diagramStyle+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theme/theme11.xml" ContentType="application/vnd.openxmlformats-officedocument.theme+xml"/>
  <Override PartName="/ppt/slideLayouts/slideLayout177.xml" ContentType="application/vnd.openxmlformats-officedocument.presentationml.slideLayout+xml"/>
  <Override PartName="/ppt/slideLayouts/slideLayout240.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theme/theme3.xml" ContentType="application/vnd.openxmlformats-officedocument.theme+xml"/>
  <Override PartName="/ppt/slideLayouts/slideLayout55.xml" ContentType="application/vnd.openxmlformats-officedocument.presentationml.slideLayout+xml"/>
  <Override PartName="/ppt/slideLayouts/slideLayout108.xml" ContentType="application/vnd.openxmlformats-officedocument.presentationml.slideLayout+xml"/>
  <Override PartName="/ppt/slideLayouts/slideLayout155.xml" ContentType="application/vnd.openxmlformats-officedocument.presentationml.slideLayout+xml"/>
  <Override PartName="/ppt/slideLayouts/slideLayout44.xml" ContentType="application/vnd.openxmlformats-officedocument.presentationml.slideLayout+xml"/>
  <Override PartName="/ppt/slideLayouts/slideLayout91.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80.xml" ContentType="application/vnd.openxmlformats-officedocument.presentationml.slideLayout+xml"/>
  <Override PartName="/ppt/slideLayouts/slideLayout191.xml" ContentType="application/vnd.openxmlformats-officedocument.presentationml.slideLayout+xml"/>
  <Override PartName="/ppt/diagrams/data11.xml" ContentType="application/vnd.openxmlformats-officedocument.drawingml.diagramData+xml"/>
  <Default Extension="rels" ContentType="application/vnd.openxmlformats-package.relationships+xml"/>
  <Override PartName="/ppt/slideMasters/slideMaster17.xml" ContentType="application/vnd.openxmlformats-officedocument.presentationml.slideMaster+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80.xml" ContentType="application/vnd.openxmlformats-officedocument.presentationml.slideLayout+xml"/>
  <Override PartName="/ppt/slideLayouts/slideLayout122.xml" ContentType="application/vnd.openxmlformats-officedocument.presentationml.slideLayout+xml"/>
  <Override PartName="/ppt/slideLayouts/slideLayout209.xml" ContentType="application/vnd.openxmlformats-officedocument.presentationml.slideLayout+xml"/>
  <Override PartName="/ppt/diagrams/layout7.xml" ContentType="application/vnd.openxmlformats-officedocument.drawingml.diagramLayout+xml"/>
  <Override PartName="/ppt/diagrams/data8.xml" ContentType="application/vnd.openxmlformats-officedocument.drawingml.diagramData+xml"/>
  <Override PartName="/ppt/notesSlides/notesSlide25.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slideLayouts/slideLayout111.xml" ContentType="application/vnd.openxmlformats-officedocument.presentationml.slideLayout+xml"/>
  <Override PartName="/ppt/theme/theme16.xml" ContentType="application/vnd.openxmlformats-officedocument.theme+xml"/>
  <Override PartName="/ppt/slideLayouts/slideLayout245.xml" ContentType="application/vnd.openxmlformats-officedocument.presentationml.slideLayout+xml"/>
  <Override PartName="/ppt/notesSlides/notesSlide14.xml" ContentType="application/vnd.openxmlformats-officedocument.presentationml.notesSlide+xml"/>
  <Override PartName="/ppt/slideLayouts/slideLayout100.xml" ContentType="application/vnd.openxmlformats-officedocument.presentationml.slideLayout+xml"/>
  <Override PartName="/ppt/slideLayouts/slideLayout234.xml" ContentType="application/vnd.openxmlformats-officedocument.presentationml.slideLayout+xml"/>
  <Override PartName="/ppt/slideMasters/slideMaster6.xml" ContentType="application/vnd.openxmlformats-officedocument.presentationml.slideMaster+xml"/>
  <Override PartName="/ppt/slideMasters/slideMaster20.xml" ContentType="application/vnd.openxmlformats-officedocument.presentationml.slideMaster+xml"/>
  <Override PartName="/ppt/theme/theme8.xml" ContentType="application/vnd.openxmlformats-officedocument.theme+xml"/>
  <Override PartName="/ppt/slideLayouts/slideLayout223.xml" ContentType="application/vnd.openxmlformats-officedocument.presentationml.slideLayout+xml"/>
  <Override PartName="/ppt/diagrams/quickStyle9.xml" ContentType="application/vnd.openxmlformats-officedocument.drawingml.diagramStyle+xml"/>
  <Override PartName="/ppt/slideLayouts/slideLayout149.xml" ContentType="application/vnd.openxmlformats-officedocument.presentationml.slideLayout+xml"/>
  <Override PartName="/ppt/slideLayouts/slideLayout196.xml" ContentType="application/vnd.openxmlformats-officedocument.presentationml.slideLayout+xml"/>
  <Override PartName="/ppt/slideLayouts/slideLayout201.xml" ContentType="application/vnd.openxmlformats-officedocument.presentationml.slideLayout+xml"/>
  <Override PartName="/ppt/slideLayouts/slideLayout212.xml" ContentType="application/vnd.openxmlformats-officedocument.presentationml.slideLayout+xml"/>
  <Override PartName="/ppt/notesSlides/notesSlide5.xml" ContentType="application/vnd.openxmlformats-officedocument.presentationml.notesSlide+xml"/>
  <Override PartName="/ppt/diagrams/colors14.xml" ContentType="application/vnd.openxmlformats-officedocument.drawingml.diagramColors+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38.xml" ContentType="application/vnd.openxmlformats-officedocument.presentationml.slideLayout+xml"/>
  <Override PartName="/ppt/slideLayouts/slideLayout185.xml" ContentType="application/vnd.openxmlformats-officedocument.presentationml.slideLayout+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notesSlides/notesSlide19.xml" ContentType="application/vnd.openxmlformats-officedocument.presentationml.notesSlide+xml"/>
  <Override PartName="/ppt/slideLayouts/slideLayout16.xml" ContentType="application/vnd.openxmlformats-officedocument.presentationml.slideLayout+xml"/>
  <Default Extension="jpeg" ContentType="image/jpeg"/>
  <Override PartName="/ppt/slideLayouts/slideLayout63.xml" ContentType="application/vnd.openxmlformats-officedocument.presentationml.slideLayout+xml"/>
  <Override PartName="/ppt/slideLayouts/slideLayout105.xml" ContentType="application/vnd.openxmlformats-officedocument.presentationml.slideLayout+xml"/>
  <Override PartName="/ppt/slideLayouts/slideLayout152.xml" ContentType="application/vnd.openxmlformats-officedocument.presentationml.slideLayout+xml"/>
  <Override PartName="/ppt/diagrams/quickStyle1.xml" ContentType="application/vnd.openxmlformats-officedocument.drawingml.diagramStyle+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141.xml" ContentType="application/vnd.openxmlformats-officedocument.presentationml.slideLayout+xml"/>
  <Override PartName="/ppt/slideLayouts/slideLayout228.xml" ContentType="application/vnd.openxmlformats-officedocument.presentationml.slideLayout+xml"/>
  <Override PartName="/ppt/slideLayouts/slideLayout239.xml" ContentType="application/vnd.openxmlformats-officedocument.presentationml.slideLayout+xml"/>
  <Override PartName="/ppt/slideMasters/slideMaster14.xml" ContentType="application/vnd.openxmlformats-officedocument.presentationml.slideMaster+xml"/>
  <Override PartName="/ppt/slides/slide20.xml" ContentType="application/vnd.openxmlformats-officedocument.presentationml.slide+xml"/>
  <Override PartName="/ppt/slideLayouts/slideLayout30.xml" ContentType="application/vnd.openxmlformats-officedocument.presentationml.slideLayout+xml"/>
  <Override PartName="/ppt/slideLayouts/slideLayout130.xml" ContentType="application/vnd.openxmlformats-officedocument.presentationml.slideLayout+xml"/>
  <Override PartName="/ppt/slideLayouts/slideLayout217.xml" ContentType="application/vnd.openxmlformats-officedocument.presentationml.slideLayout+xml"/>
  <Override PartName="/ppt/diagrams/layout4.xml" ContentType="application/vnd.openxmlformats-officedocument.drawingml.diagramLayout+xml"/>
  <Override PartName="/ppt/notesSlides/notesSlide22.xml" ContentType="application/vnd.openxmlformats-officedocument.presentationml.notesSlide+xml"/>
  <Override PartName="/ppt/slideLayouts/slideLayout206.xml" ContentType="application/vnd.openxmlformats-officedocument.presentationml.slideLayout+xml"/>
  <Override PartName="/ppt/diagrams/data5.xml" ContentType="application/vnd.openxmlformats-officedocument.drawingml.diagramData+xml"/>
  <Override PartName="/ppt/diagrams/colors7.xml" ContentType="application/vnd.openxmlformats-officedocument.drawingml.diagramColors+xml"/>
  <Override PartName="/ppt/notesSlides/notesSlide11.xml" ContentType="application/vnd.openxmlformats-officedocument.presentationml.notesSlide+xml"/>
  <Override PartName="/ppt/diagrams/quickStyle12.xml" ContentType="application/vnd.openxmlformats-officedocument.drawingml.diagramStyle+xml"/>
  <Override PartName="/ppt/theme/theme13.xml" ContentType="application/vnd.openxmlformats-officedocument.theme+xml"/>
  <Override PartName="/ppt/slideLayouts/slideLayout179.xml" ContentType="application/vnd.openxmlformats-officedocument.presentationml.slideLayout+xml"/>
  <Override PartName="/ppt/slideLayouts/slideLayout231.xml" ContentType="application/vnd.openxmlformats-officedocument.presentationml.slideLayout+xml"/>
  <Override PartName="/ppt/slideLayouts/slideLayout242.xml" ContentType="application/vnd.openxmlformats-officedocument.presentationml.slideLayout+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slideLayouts/slideLayout220.xml" ContentType="application/vnd.openxmlformats-officedocument.presentationml.slideLayout+xml"/>
  <Override PartName="/ppt/diagrams/quickStyle6.xml" ContentType="application/vnd.openxmlformats-officedocument.drawingml.diagramStyle+xml"/>
  <Override PartName="/ppt/diagrams/layout12.xml" ContentType="application/vnd.openxmlformats-officedocument.drawingml.diagramLayout+xml"/>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Layouts/slideLayout135.xml" ContentType="application/vnd.openxmlformats-officedocument.presentationml.slideLayout+xml"/>
  <Override PartName="/ppt/slideLayouts/slideLayout182.xml" ContentType="application/vnd.openxmlformats-officedocument.presentationml.slideLayout+xml"/>
  <Override PartName="/ppt/slideMasters/slideMaster19.xml" ContentType="application/vnd.openxmlformats-officedocument.presentationml.slideMaster+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diagrams/data13.xml" ContentType="application/vnd.openxmlformats-officedocument.drawingml.diagramData+xml"/>
  <Override PartName="/ppt/notesSlides/notesSlide27.xml" ContentType="application/vnd.openxmlformats-officedocument.presentationml.notes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60.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heme/theme18.xml" ContentType="application/vnd.openxmlformats-officedocument.theme+xml"/>
  <Override PartName="/ppt/tableStyles.xml" ContentType="application/vnd.openxmlformats-officedocument.presentationml.tableStyles+xml"/>
  <Override PartName="/ppt/slideLayouts/slideLayout236.xml" ContentType="application/vnd.openxmlformats-officedocument.presentationml.slideLayout+xml"/>
  <Override PartName="/ppt/slideLayouts/slideLayout198.xml" ContentType="application/vnd.openxmlformats-officedocument.presentationml.slideLayout+xml"/>
  <Override PartName="/ppt/slideLayouts/slideLayout214.xml" ContentType="application/vnd.openxmlformats-officedocument.presentationml.slideLayout+xml"/>
  <Override PartName="/ppt/theme/theme21.xml" ContentType="application/vnd.openxmlformats-officedocument.theme+xml"/>
  <Override PartName="/ppt/diagrams/layout1.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1" r:id="rId1"/>
    <p:sldMasterId id="2147483713" r:id="rId2"/>
    <p:sldMasterId id="2147483726" r:id="rId3"/>
    <p:sldMasterId id="2147483738" r:id="rId4"/>
    <p:sldMasterId id="2147483751" r:id="rId5"/>
    <p:sldMasterId id="2147483763" r:id="rId6"/>
    <p:sldMasterId id="2147483776" r:id="rId7"/>
    <p:sldMasterId id="2147483788" r:id="rId8"/>
    <p:sldMasterId id="2147483801" r:id="rId9"/>
    <p:sldMasterId id="2147483813" r:id="rId10"/>
    <p:sldMasterId id="2147483826" r:id="rId11"/>
    <p:sldMasterId id="2147483858" r:id="rId12"/>
    <p:sldMasterId id="2147483871" r:id="rId13"/>
    <p:sldMasterId id="2147483883" r:id="rId14"/>
    <p:sldMasterId id="2147483896" r:id="rId15"/>
    <p:sldMasterId id="2147483908" r:id="rId16"/>
    <p:sldMasterId id="2147483921" r:id="rId17"/>
    <p:sldMasterId id="2147483933" r:id="rId18"/>
    <p:sldMasterId id="2147483946" r:id="rId19"/>
    <p:sldMasterId id="2147483958" r:id="rId20"/>
  </p:sldMasterIdLst>
  <p:notesMasterIdLst>
    <p:notesMasterId r:id="rId51"/>
  </p:notesMasterIdLst>
  <p:handoutMasterIdLst>
    <p:handoutMasterId r:id="rId52"/>
  </p:handoutMasterIdLst>
  <p:sldIdLst>
    <p:sldId id="256" r:id="rId21"/>
    <p:sldId id="474" r:id="rId22"/>
    <p:sldId id="487" r:id="rId23"/>
    <p:sldId id="510" r:id="rId24"/>
    <p:sldId id="480" r:id="rId25"/>
    <p:sldId id="519" r:id="rId26"/>
    <p:sldId id="520" r:id="rId27"/>
    <p:sldId id="513" r:id="rId28"/>
    <p:sldId id="477" r:id="rId29"/>
    <p:sldId id="478" r:id="rId30"/>
    <p:sldId id="481" r:id="rId31"/>
    <p:sldId id="514" r:id="rId32"/>
    <p:sldId id="492" r:id="rId33"/>
    <p:sldId id="517" r:id="rId34"/>
    <p:sldId id="518" r:id="rId35"/>
    <p:sldId id="479" r:id="rId36"/>
    <p:sldId id="521" r:id="rId37"/>
    <p:sldId id="505" r:id="rId38"/>
    <p:sldId id="506" r:id="rId39"/>
    <p:sldId id="507" r:id="rId40"/>
    <p:sldId id="508" r:id="rId41"/>
    <p:sldId id="522" r:id="rId42"/>
    <p:sldId id="509" r:id="rId43"/>
    <p:sldId id="523" r:id="rId44"/>
    <p:sldId id="499" r:id="rId45"/>
    <p:sldId id="500" r:id="rId46"/>
    <p:sldId id="501" r:id="rId47"/>
    <p:sldId id="502" r:id="rId48"/>
    <p:sldId id="524" r:id="rId49"/>
    <p:sldId id="317" r:id="rId5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50D"/>
    <a:srgbClr val="F5F5F5"/>
    <a:srgbClr val="E82302"/>
    <a:srgbClr val="FD3413"/>
    <a:srgbClr val="C89800"/>
    <a:srgbClr val="D72613"/>
    <a:srgbClr val="7D1301"/>
    <a:srgbClr val="338D82"/>
    <a:srgbClr val="836772"/>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34" autoAdjust="0"/>
    <p:restoredTop sz="85121" autoAdjust="0"/>
  </p:normalViewPr>
  <p:slideViewPr>
    <p:cSldViewPr>
      <p:cViewPr varScale="1">
        <p:scale>
          <a:sx n="59" d="100"/>
          <a:sy n="59" d="100"/>
        </p:scale>
        <p:origin x="-1680" y="-90"/>
      </p:cViewPr>
      <p:guideLst>
        <p:guide orient="horz" pos="2160"/>
        <p:guide pos="2880"/>
      </p:guideLst>
    </p:cSldViewPr>
  </p:slideViewPr>
  <p:outlineViewPr>
    <p:cViewPr>
      <p:scale>
        <a:sx n="33" d="100"/>
        <a:sy n="33" d="100"/>
      </p:scale>
      <p:origin x="0" y="2682"/>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Master" Target="slideMasters/slideMaster20.xml"/><Relationship Id="rId29" Type="http://schemas.openxmlformats.org/officeDocument/2006/relationships/slide" Target="slides/slide9.xml"/><Relationship Id="rId41" Type="http://schemas.openxmlformats.org/officeDocument/2006/relationships/slide" Target="slides/slide21.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notesMaster" Target="notesMasters/notesMaster1.xml"/><Relationship Id="rId3" Type="http://schemas.openxmlformats.org/officeDocument/2006/relationships/slideMaster" Target="slideMasters/slideMaster3.xml"/></Relationships>
</file>

<file path=ppt/diagrams/_rels/data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 Id="rId4" Type="http://schemas.openxmlformats.org/officeDocument/2006/relationships/image" Target="../media/image31.png"/></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0FF2A3-FEE1-4432-A57F-D818111B072F}" type="doc">
      <dgm:prSet loTypeId="urn:microsoft.com/office/officeart/2005/8/layout/venn3" loCatId="relationship" qsTypeId="urn:microsoft.com/office/officeart/2005/8/quickstyle/simple5" qsCatId="simple" csTypeId="urn:microsoft.com/office/officeart/2005/8/colors/accent1_2#1" csCatId="accent1" phldr="1"/>
      <dgm:spPr/>
      <dgm:t>
        <a:bodyPr/>
        <a:lstStyle/>
        <a:p>
          <a:endParaRPr lang="zh-CN" altLang="en-US"/>
        </a:p>
      </dgm:t>
    </dgm:pt>
    <dgm:pt modelId="{B4487D85-93BF-44C1-8EA4-4314788E24EB}">
      <dgm:prSet phldrT="[文本]">
        <dgm:style>
          <a:lnRef idx="0">
            <a:schemeClr val="accent1"/>
          </a:lnRef>
          <a:fillRef idx="3">
            <a:schemeClr val="accent1"/>
          </a:fillRef>
          <a:effectRef idx="3">
            <a:schemeClr val="accent1"/>
          </a:effectRef>
          <a:fontRef idx="minor">
            <a:schemeClr val="lt1"/>
          </a:fontRef>
        </dgm:style>
      </dgm:prSet>
      <dgm:spPr>
        <a:gradFill rotWithShape="0">
          <a:gsLst>
            <a:gs pos="0">
              <a:schemeClr val="accent1">
                <a:shade val="51000"/>
                <a:satMod val="130000"/>
              </a:schemeClr>
            </a:gs>
            <a:gs pos="0">
              <a:schemeClr val="accent1">
                <a:shade val="51000"/>
                <a:satMod val="130000"/>
              </a:schemeClr>
            </a:gs>
          </a:gsLst>
        </a:gradFill>
      </dgm:spPr>
      <dgm:t>
        <a:bodyPr/>
        <a:lstStyle/>
        <a:p>
          <a:r>
            <a:rPr lang="zh-CN" altLang="en-US" dirty="0" smtClean="0">
              <a:latin typeface="幼圆" pitchFamily="49" charset="-122"/>
              <a:ea typeface="幼圆" pitchFamily="49" charset="-122"/>
            </a:rPr>
            <a:t>普通</a:t>
          </a:r>
          <a:endParaRPr lang="en-US" altLang="zh-CN" dirty="0" smtClean="0">
            <a:latin typeface="幼圆" pitchFamily="49" charset="-122"/>
            <a:ea typeface="幼圆" pitchFamily="49" charset="-122"/>
          </a:endParaRPr>
        </a:p>
        <a:p>
          <a:r>
            <a:rPr lang="zh-CN" altLang="en-US" dirty="0" smtClean="0">
              <a:latin typeface="幼圆" pitchFamily="49" charset="-122"/>
              <a:ea typeface="幼圆" pitchFamily="49" charset="-122"/>
            </a:rPr>
            <a:t>网页</a:t>
          </a:r>
          <a:endParaRPr lang="zh-CN" altLang="en-US" dirty="0">
            <a:latin typeface="幼圆" pitchFamily="49" charset="-122"/>
            <a:ea typeface="幼圆" pitchFamily="49" charset="-122"/>
          </a:endParaRPr>
        </a:p>
      </dgm:t>
    </dgm:pt>
    <dgm:pt modelId="{6488E4C6-9142-44BE-9DCF-17209C5EEABB}" type="parTrans" cxnId="{7532FA8F-0EC2-4C25-9674-CA8149B6E114}">
      <dgm:prSet/>
      <dgm:spPr/>
      <dgm:t>
        <a:bodyPr/>
        <a:lstStyle/>
        <a:p>
          <a:endParaRPr lang="zh-CN" altLang="en-US">
            <a:latin typeface="幼圆" pitchFamily="49" charset="-122"/>
            <a:ea typeface="幼圆" pitchFamily="49" charset="-122"/>
          </a:endParaRPr>
        </a:p>
      </dgm:t>
    </dgm:pt>
    <dgm:pt modelId="{82F4863D-533F-4848-A2CE-7091087BA8E8}" type="sibTrans" cxnId="{7532FA8F-0EC2-4C25-9674-CA8149B6E114}">
      <dgm:prSet/>
      <dgm:spPr/>
      <dgm:t>
        <a:bodyPr/>
        <a:lstStyle/>
        <a:p>
          <a:endParaRPr lang="zh-CN" altLang="en-US">
            <a:latin typeface="幼圆" pitchFamily="49" charset="-122"/>
            <a:ea typeface="幼圆" pitchFamily="49" charset="-122"/>
          </a:endParaRPr>
        </a:p>
      </dgm:t>
    </dgm:pt>
    <dgm:pt modelId="{0F9C5049-3CB1-4989-84BC-CF0B3B7BE151}">
      <dgm:prSet phldrT="[文本]">
        <dgm:style>
          <a:lnRef idx="0">
            <a:schemeClr val="accent6"/>
          </a:lnRef>
          <a:fillRef idx="3">
            <a:schemeClr val="accent6"/>
          </a:fillRef>
          <a:effectRef idx="3">
            <a:schemeClr val="accent6"/>
          </a:effectRef>
          <a:fontRef idx="minor">
            <a:schemeClr val="lt1"/>
          </a:fontRef>
        </dgm:style>
      </dgm:prSet>
      <dgm:spPr/>
      <dgm:t>
        <a:bodyPr/>
        <a:lstStyle/>
        <a:p>
          <a:r>
            <a:rPr lang="zh-CN" altLang="en-US" dirty="0" smtClean="0">
              <a:latin typeface="幼圆" pitchFamily="49" charset="-122"/>
              <a:ea typeface="幼圆" pitchFamily="49" charset="-122"/>
            </a:rPr>
            <a:t>音频</a:t>
          </a:r>
          <a:endParaRPr lang="zh-CN" altLang="en-US" dirty="0">
            <a:latin typeface="幼圆" pitchFamily="49" charset="-122"/>
            <a:ea typeface="幼圆" pitchFamily="49" charset="-122"/>
          </a:endParaRPr>
        </a:p>
      </dgm:t>
    </dgm:pt>
    <dgm:pt modelId="{FBCBF81F-B74C-4C82-AEEB-0B93489DD8A8}" type="parTrans" cxnId="{2F8800F5-E4A4-45F7-8AEE-0DD2E68686FE}">
      <dgm:prSet/>
      <dgm:spPr/>
      <dgm:t>
        <a:bodyPr/>
        <a:lstStyle/>
        <a:p>
          <a:endParaRPr lang="zh-CN" altLang="en-US">
            <a:latin typeface="幼圆" pitchFamily="49" charset="-122"/>
            <a:ea typeface="幼圆" pitchFamily="49" charset="-122"/>
          </a:endParaRPr>
        </a:p>
      </dgm:t>
    </dgm:pt>
    <dgm:pt modelId="{18B12A90-8CCE-4774-AC61-0DA4CA94381E}" type="sibTrans" cxnId="{2F8800F5-E4A4-45F7-8AEE-0DD2E68686FE}">
      <dgm:prSet/>
      <dgm:spPr/>
      <dgm:t>
        <a:bodyPr/>
        <a:lstStyle/>
        <a:p>
          <a:endParaRPr lang="zh-CN" altLang="en-US">
            <a:latin typeface="幼圆" pitchFamily="49" charset="-122"/>
            <a:ea typeface="幼圆" pitchFamily="49" charset="-122"/>
          </a:endParaRPr>
        </a:p>
      </dgm:t>
    </dgm:pt>
    <dgm:pt modelId="{078DAC1D-A167-4D85-AFE8-DBED8A58D8F4}">
      <dgm:prSet phldrT="[文本]">
        <dgm:style>
          <a:lnRef idx="0">
            <a:schemeClr val="accent3"/>
          </a:lnRef>
          <a:fillRef idx="3">
            <a:schemeClr val="accent3"/>
          </a:fillRef>
          <a:effectRef idx="3">
            <a:schemeClr val="accent3"/>
          </a:effectRef>
          <a:fontRef idx="minor">
            <a:schemeClr val="lt1"/>
          </a:fontRef>
        </dgm:style>
      </dgm:prSet>
      <dgm:spPr/>
      <dgm:t>
        <a:bodyPr/>
        <a:lstStyle/>
        <a:p>
          <a:r>
            <a:rPr lang="zh-CN" altLang="en-US" dirty="0" smtClean="0">
              <a:latin typeface="幼圆" pitchFamily="49" charset="-122"/>
              <a:ea typeface="幼圆" pitchFamily="49" charset="-122"/>
            </a:rPr>
            <a:t>图片</a:t>
          </a:r>
          <a:endParaRPr lang="zh-CN" altLang="en-US" dirty="0">
            <a:latin typeface="幼圆" pitchFamily="49" charset="-122"/>
            <a:ea typeface="幼圆" pitchFamily="49" charset="-122"/>
          </a:endParaRPr>
        </a:p>
      </dgm:t>
    </dgm:pt>
    <dgm:pt modelId="{6015A656-21DD-45E5-8E16-26D4C362B556}" type="parTrans" cxnId="{26D85B47-D087-401D-8F57-FFA9193A2AF9}">
      <dgm:prSet/>
      <dgm:spPr/>
      <dgm:t>
        <a:bodyPr/>
        <a:lstStyle/>
        <a:p>
          <a:endParaRPr lang="zh-CN" altLang="en-US">
            <a:latin typeface="幼圆" pitchFamily="49" charset="-122"/>
            <a:ea typeface="幼圆" pitchFamily="49" charset="-122"/>
          </a:endParaRPr>
        </a:p>
      </dgm:t>
    </dgm:pt>
    <dgm:pt modelId="{1FAAF7BA-D94A-4DE9-8496-7C4CF32619E7}" type="sibTrans" cxnId="{26D85B47-D087-401D-8F57-FFA9193A2AF9}">
      <dgm:prSet/>
      <dgm:spPr/>
      <dgm:t>
        <a:bodyPr/>
        <a:lstStyle/>
        <a:p>
          <a:endParaRPr lang="zh-CN" altLang="en-US">
            <a:latin typeface="幼圆" pitchFamily="49" charset="-122"/>
            <a:ea typeface="幼圆" pitchFamily="49" charset="-122"/>
          </a:endParaRPr>
        </a:p>
      </dgm:t>
    </dgm:pt>
    <dgm:pt modelId="{B76FD9B3-4F58-4CA5-80E1-B49A26AC1681}">
      <dgm:prSet phldrT="[文本]">
        <dgm:style>
          <a:lnRef idx="0">
            <a:schemeClr val="accent4"/>
          </a:lnRef>
          <a:fillRef idx="3">
            <a:schemeClr val="accent4"/>
          </a:fillRef>
          <a:effectRef idx="3">
            <a:schemeClr val="accent4"/>
          </a:effectRef>
          <a:fontRef idx="minor">
            <a:schemeClr val="lt1"/>
          </a:fontRef>
        </dgm:style>
      </dgm:prSet>
      <dgm:spPr/>
      <dgm:t>
        <a:bodyPr/>
        <a:lstStyle/>
        <a:p>
          <a:r>
            <a:rPr lang="zh-CN" altLang="en-US" dirty="0" smtClean="0">
              <a:latin typeface="幼圆" pitchFamily="49" charset="-122"/>
              <a:ea typeface="幼圆" pitchFamily="49" charset="-122"/>
            </a:rPr>
            <a:t>视频</a:t>
          </a:r>
          <a:endParaRPr lang="zh-CN" altLang="en-US" dirty="0">
            <a:latin typeface="幼圆" pitchFamily="49" charset="-122"/>
            <a:ea typeface="幼圆" pitchFamily="49" charset="-122"/>
          </a:endParaRPr>
        </a:p>
      </dgm:t>
    </dgm:pt>
    <dgm:pt modelId="{FC520185-8C52-4BBE-B752-DC7C981B4222}" type="parTrans" cxnId="{4A692D12-014E-42F6-A3E6-8ABC903BF9BB}">
      <dgm:prSet/>
      <dgm:spPr/>
      <dgm:t>
        <a:bodyPr/>
        <a:lstStyle/>
        <a:p>
          <a:endParaRPr lang="zh-CN" altLang="en-US">
            <a:latin typeface="幼圆" pitchFamily="49" charset="-122"/>
            <a:ea typeface="幼圆" pitchFamily="49" charset="-122"/>
          </a:endParaRPr>
        </a:p>
      </dgm:t>
    </dgm:pt>
    <dgm:pt modelId="{645D0A43-097E-403C-AD56-151389DB0806}" type="sibTrans" cxnId="{4A692D12-014E-42F6-A3E6-8ABC903BF9BB}">
      <dgm:prSet/>
      <dgm:spPr/>
      <dgm:t>
        <a:bodyPr/>
        <a:lstStyle/>
        <a:p>
          <a:endParaRPr lang="zh-CN" altLang="en-US">
            <a:latin typeface="幼圆" pitchFamily="49" charset="-122"/>
            <a:ea typeface="幼圆" pitchFamily="49" charset="-122"/>
          </a:endParaRPr>
        </a:p>
      </dgm:t>
    </dgm:pt>
    <dgm:pt modelId="{61DF026F-A0BA-47EE-9552-70A8A2316F3C}" type="pres">
      <dgm:prSet presAssocID="{CF0FF2A3-FEE1-4432-A57F-D818111B072F}" presName="Name0" presStyleCnt="0">
        <dgm:presLayoutVars>
          <dgm:dir/>
          <dgm:resizeHandles val="exact"/>
        </dgm:presLayoutVars>
      </dgm:prSet>
      <dgm:spPr/>
      <dgm:t>
        <a:bodyPr/>
        <a:lstStyle/>
        <a:p>
          <a:endParaRPr lang="zh-CN" altLang="en-US"/>
        </a:p>
      </dgm:t>
    </dgm:pt>
    <dgm:pt modelId="{8F2A939E-3966-4561-8A71-4E8750EFFD17}" type="pres">
      <dgm:prSet presAssocID="{B4487D85-93BF-44C1-8EA4-4314788E24EB}" presName="Name5" presStyleLbl="vennNode1" presStyleIdx="0" presStyleCnt="4" custLinFactNeighborX="-16987" custLinFactNeighborY="-70">
        <dgm:presLayoutVars>
          <dgm:bulletEnabled val="1"/>
        </dgm:presLayoutVars>
      </dgm:prSet>
      <dgm:spPr/>
      <dgm:t>
        <a:bodyPr/>
        <a:lstStyle/>
        <a:p>
          <a:endParaRPr lang="zh-CN" altLang="en-US"/>
        </a:p>
      </dgm:t>
    </dgm:pt>
    <dgm:pt modelId="{F91A9169-B6AA-4AA9-8523-C80C82B03055}" type="pres">
      <dgm:prSet presAssocID="{82F4863D-533F-4848-A2CE-7091087BA8E8}" presName="space" presStyleCnt="0"/>
      <dgm:spPr/>
    </dgm:pt>
    <dgm:pt modelId="{A40BD84F-BEE1-47BB-9F87-5388E932ABF8}" type="pres">
      <dgm:prSet presAssocID="{0F9C5049-3CB1-4989-84BC-CF0B3B7BE151}" presName="Name5" presStyleLbl="vennNode1" presStyleIdx="1" presStyleCnt="4" custLinFactNeighborX="-21841" custLinFactNeighborY="-70">
        <dgm:presLayoutVars>
          <dgm:bulletEnabled val="1"/>
        </dgm:presLayoutVars>
      </dgm:prSet>
      <dgm:spPr/>
      <dgm:t>
        <a:bodyPr/>
        <a:lstStyle/>
        <a:p>
          <a:endParaRPr lang="zh-CN" altLang="en-US"/>
        </a:p>
      </dgm:t>
    </dgm:pt>
    <dgm:pt modelId="{57C45616-34B0-418E-94B2-41BE19BA5758}" type="pres">
      <dgm:prSet presAssocID="{18B12A90-8CCE-4774-AC61-0DA4CA94381E}" presName="space" presStyleCnt="0"/>
      <dgm:spPr/>
    </dgm:pt>
    <dgm:pt modelId="{606541FD-778D-4E4A-9954-9BC630077EE0}" type="pres">
      <dgm:prSet presAssocID="{078DAC1D-A167-4D85-AFE8-DBED8A58D8F4}" presName="Name5" presStyleLbl="vennNode1" presStyleIdx="2" presStyleCnt="4" custLinFactNeighborX="-37378" custLinFactNeighborY="-70">
        <dgm:presLayoutVars>
          <dgm:bulletEnabled val="1"/>
        </dgm:presLayoutVars>
      </dgm:prSet>
      <dgm:spPr/>
      <dgm:t>
        <a:bodyPr/>
        <a:lstStyle/>
        <a:p>
          <a:endParaRPr lang="zh-CN" altLang="en-US"/>
        </a:p>
      </dgm:t>
    </dgm:pt>
    <dgm:pt modelId="{10C81D88-BF90-4569-8F89-34E76437C11D}" type="pres">
      <dgm:prSet presAssocID="{1FAAF7BA-D94A-4DE9-8496-7C4CF32619E7}" presName="space" presStyleCnt="0"/>
      <dgm:spPr/>
    </dgm:pt>
    <dgm:pt modelId="{8292619B-F08F-4170-8770-A2E204222F59}" type="pres">
      <dgm:prSet presAssocID="{B76FD9B3-4F58-4CA5-80E1-B49A26AC1681}" presName="Name5" presStyleLbl="vennNode1" presStyleIdx="3" presStyleCnt="4" custLinFactNeighborX="-63598" custLinFactNeighborY="-70">
        <dgm:presLayoutVars>
          <dgm:bulletEnabled val="1"/>
        </dgm:presLayoutVars>
      </dgm:prSet>
      <dgm:spPr/>
      <dgm:t>
        <a:bodyPr/>
        <a:lstStyle/>
        <a:p>
          <a:endParaRPr lang="zh-CN" altLang="en-US"/>
        </a:p>
      </dgm:t>
    </dgm:pt>
  </dgm:ptLst>
  <dgm:cxnLst>
    <dgm:cxn modelId="{2F8800F5-E4A4-45F7-8AEE-0DD2E68686FE}" srcId="{CF0FF2A3-FEE1-4432-A57F-D818111B072F}" destId="{0F9C5049-3CB1-4989-84BC-CF0B3B7BE151}" srcOrd="1" destOrd="0" parTransId="{FBCBF81F-B74C-4C82-AEEB-0B93489DD8A8}" sibTransId="{18B12A90-8CCE-4774-AC61-0DA4CA94381E}"/>
    <dgm:cxn modelId="{26D85B47-D087-401D-8F57-FFA9193A2AF9}" srcId="{CF0FF2A3-FEE1-4432-A57F-D818111B072F}" destId="{078DAC1D-A167-4D85-AFE8-DBED8A58D8F4}" srcOrd="2" destOrd="0" parTransId="{6015A656-21DD-45E5-8E16-26D4C362B556}" sibTransId="{1FAAF7BA-D94A-4DE9-8496-7C4CF32619E7}"/>
    <dgm:cxn modelId="{0BB97D0B-9E4F-4EAE-A95A-14A14F706611}" type="presOf" srcId="{CF0FF2A3-FEE1-4432-A57F-D818111B072F}" destId="{61DF026F-A0BA-47EE-9552-70A8A2316F3C}" srcOrd="0" destOrd="0" presId="urn:microsoft.com/office/officeart/2005/8/layout/venn3"/>
    <dgm:cxn modelId="{3BB27A96-1161-469F-8952-C881AED505DE}" type="presOf" srcId="{078DAC1D-A167-4D85-AFE8-DBED8A58D8F4}" destId="{606541FD-778D-4E4A-9954-9BC630077EE0}" srcOrd="0" destOrd="0" presId="urn:microsoft.com/office/officeart/2005/8/layout/venn3"/>
    <dgm:cxn modelId="{47EF42FD-7197-4C9E-A856-BF1ACC26E25C}" type="presOf" srcId="{B4487D85-93BF-44C1-8EA4-4314788E24EB}" destId="{8F2A939E-3966-4561-8A71-4E8750EFFD17}" srcOrd="0" destOrd="0" presId="urn:microsoft.com/office/officeart/2005/8/layout/venn3"/>
    <dgm:cxn modelId="{68742D4A-A9AB-4CB8-A07A-443CD217C033}" type="presOf" srcId="{0F9C5049-3CB1-4989-84BC-CF0B3B7BE151}" destId="{A40BD84F-BEE1-47BB-9F87-5388E932ABF8}" srcOrd="0" destOrd="0" presId="urn:microsoft.com/office/officeart/2005/8/layout/venn3"/>
    <dgm:cxn modelId="{4A692D12-014E-42F6-A3E6-8ABC903BF9BB}" srcId="{CF0FF2A3-FEE1-4432-A57F-D818111B072F}" destId="{B76FD9B3-4F58-4CA5-80E1-B49A26AC1681}" srcOrd="3" destOrd="0" parTransId="{FC520185-8C52-4BBE-B752-DC7C981B4222}" sibTransId="{645D0A43-097E-403C-AD56-151389DB0806}"/>
    <dgm:cxn modelId="{77880576-0DC6-469C-885F-BC38D57B6994}" type="presOf" srcId="{B76FD9B3-4F58-4CA5-80E1-B49A26AC1681}" destId="{8292619B-F08F-4170-8770-A2E204222F59}" srcOrd="0" destOrd="0" presId="urn:microsoft.com/office/officeart/2005/8/layout/venn3"/>
    <dgm:cxn modelId="{7532FA8F-0EC2-4C25-9674-CA8149B6E114}" srcId="{CF0FF2A3-FEE1-4432-A57F-D818111B072F}" destId="{B4487D85-93BF-44C1-8EA4-4314788E24EB}" srcOrd="0" destOrd="0" parTransId="{6488E4C6-9142-44BE-9DCF-17209C5EEABB}" sibTransId="{82F4863D-533F-4848-A2CE-7091087BA8E8}"/>
    <dgm:cxn modelId="{6ACB9104-ABB5-458A-9025-B5401888EBD3}" type="presParOf" srcId="{61DF026F-A0BA-47EE-9552-70A8A2316F3C}" destId="{8F2A939E-3966-4561-8A71-4E8750EFFD17}" srcOrd="0" destOrd="0" presId="urn:microsoft.com/office/officeart/2005/8/layout/venn3"/>
    <dgm:cxn modelId="{266D5AFE-6ABA-48A0-83D9-42D310E6B900}" type="presParOf" srcId="{61DF026F-A0BA-47EE-9552-70A8A2316F3C}" destId="{F91A9169-B6AA-4AA9-8523-C80C82B03055}" srcOrd="1" destOrd="0" presId="urn:microsoft.com/office/officeart/2005/8/layout/venn3"/>
    <dgm:cxn modelId="{2BACF1D0-2910-405D-9A01-B28C7281C8FE}" type="presParOf" srcId="{61DF026F-A0BA-47EE-9552-70A8A2316F3C}" destId="{A40BD84F-BEE1-47BB-9F87-5388E932ABF8}" srcOrd="2" destOrd="0" presId="urn:microsoft.com/office/officeart/2005/8/layout/venn3"/>
    <dgm:cxn modelId="{FBB86424-ABCF-4F9B-B6A7-71F4075EC6F4}" type="presParOf" srcId="{61DF026F-A0BA-47EE-9552-70A8A2316F3C}" destId="{57C45616-34B0-418E-94B2-41BE19BA5758}" srcOrd="3" destOrd="0" presId="urn:microsoft.com/office/officeart/2005/8/layout/venn3"/>
    <dgm:cxn modelId="{A75F9491-7350-4919-9B8A-CD07FFC6A4B7}" type="presParOf" srcId="{61DF026F-A0BA-47EE-9552-70A8A2316F3C}" destId="{606541FD-778D-4E4A-9954-9BC630077EE0}" srcOrd="4" destOrd="0" presId="urn:microsoft.com/office/officeart/2005/8/layout/venn3"/>
    <dgm:cxn modelId="{0EAA7FC2-CEB2-41FB-A041-4D868F5F5BCB}" type="presParOf" srcId="{61DF026F-A0BA-47EE-9552-70A8A2316F3C}" destId="{10C81D88-BF90-4569-8F89-34E76437C11D}" srcOrd="5" destOrd="0" presId="urn:microsoft.com/office/officeart/2005/8/layout/venn3"/>
    <dgm:cxn modelId="{93E91BB0-F334-4949-9984-697F554F05AB}" type="presParOf" srcId="{61DF026F-A0BA-47EE-9552-70A8A2316F3C}" destId="{8292619B-F08F-4170-8770-A2E204222F59}" srcOrd="6" destOrd="0" presId="urn:microsoft.com/office/officeart/2005/8/layout/venn3"/>
  </dgm:cxnLst>
  <dgm:bg/>
  <dgm:whole/>
</dgm:dataModel>
</file>

<file path=ppt/diagrams/data10.xml><?xml version="1.0" encoding="utf-8"?>
<dgm:dataModel xmlns:dgm="http://schemas.openxmlformats.org/drawingml/2006/diagram" xmlns:a="http://schemas.openxmlformats.org/drawingml/2006/main">
  <dgm:ptLst>
    <dgm:pt modelId="{3550F394-AEBF-4F69-AABA-E020CEF96213}" type="doc">
      <dgm:prSet loTypeId="urn:microsoft.com/office/officeart/2005/8/layout/hierarchy4" loCatId="hierarchy" qsTypeId="urn:microsoft.com/office/officeart/2005/8/quickstyle/simple5" qsCatId="simple" csTypeId="urn:microsoft.com/office/officeart/2005/8/colors/colorful1" csCatId="colorful" phldr="1"/>
      <dgm:spPr/>
      <dgm:t>
        <a:bodyPr/>
        <a:lstStyle/>
        <a:p>
          <a:endParaRPr lang="zh-CN" altLang="en-US"/>
        </a:p>
      </dgm:t>
    </dgm:pt>
    <dgm:pt modelId="{774189E0-77D5-4ADB-A9F9-279D8D34A928}">
      <dgm:prSet phldrT="[文本]"/>
      <dgm:spPr/>
      <dgm:t>
        <a:bodyPr/>
        <a:lstStyle/>
        <a:p>
          <a:r>
            <a:rPr lang="zh-CN" altLang="en-US" dirty="0" smtClean="0"/>
            <a:t>查询纠错</a:t>
          </a:r>
          <a:endParaRPr lang="zh-CN" altLang="en-US" dirty="0"/>
        </a:p>
      </dgm:t>
    </dgm:pt>
    <dgm:pt modelId="{F36C566C-EE3D-4020-B978-23D547633841}" type="parTrans" cxnId="{6B608A91-7155-4D67-9E9E-A91781DD32A0}">
      <dgm:prSet/>
      <dgm:spPr/>
      <dgm:t>
        <a:bodyPr/>
        <a:lstStyle/>
        <a:p>
          <a:endParaRPr lang="zh-CN" altLang="en-US"/>
        </a:p>
      </dgm:t>
    </dgm:pt>
    <dgm:pt modelId="{82F57D6A-DC65-4658-A3FA-022B4F51B7E2}" type="sibTrans" cxnId="{6B608A91-7155-4D67-9E9E-A91781DD32A0}">
      <dgm:prSet/>
      <dgm:spPr/>
      <dgm:t>
        <a:bodyPr/>
        <a:lstStyle/>
        <a:p>
          <a:endParaRPr lang="zh-CN" altLang="en-US"/>
        </a:p>
      </dgm:t>
    </dgm:pt>
    <dgm:pt modelId="{C56F6C85-A4F0-4545-8A22-704104E46325}">
      <dgm:prSet phldrT="[文本]"/>
      <dgm:spPr/>
      <dgm:t>
        <a:bodyPr/>
        <a:lstStyle/>
        <a:p>
          <a:r>
            <a:rPr lang="zh-CN" altLang="en-US" dirty="0" smtClean="0"/>
            <a:t>全半角编码规范化处理</a:t>
          </a:r>
          <a:endParaRPr lang="zh-CN" altLang="en-US" dirty="0"/>
        </a:p>
      </dgm:t>
    </dgm:pt>
    <dgm:pt modelId="{A18D08F3-39E8-4383-B13A-415CAAD31202}" type="parTrans" cxnId="{DC67BDBB-915D-43C7-AC09-0E2937C795CD}">
      <dgm:prSet/>
      <dgm:spPr/>
      <dgm:t>
        <a:bodyPr/>
        <a:lstStyle/>
        <a:p>
          <a:endParaRPr lang="zh-CN" altLang="en-US"/>
        </a:p>
      </dgm:t>
    </dgm:pt>
    <dgm:pt modelId="{19133F7A-F467-4209-89E4-252B440B97CE}" type="sibTrans" cxnId="{DC67BDBB-915D-43C7-AC09-0E2937C795CD}">
      <dgm:prSet/>
      <dgm:spPr/>
      <dgm:t>
        <a:bodyPr/>
        <a:lstStyle/>
        <a:p>
          <a:endParaRPr lang="zh-CN" altLang="en-US"/>
        </a:p>
      </dgm:t>
    </dgm:pt>
    <dgm:pt modelId="{42644D66-F0D7-4421-87C6-C695FC47D7A4}" type="pres">
      <dgm:prSet presAssocID="{3550F394-AEBF-4F69-AABA-E020CEF96213}" presName="Name0" presStyleCnt="0">
        <dgm:presLayoutVars>
          <dgm:chPref val="1"/>
          <dgm:dir/>
          <dgm:animOne val="branch"/>
          <dgm:animLvl val="lvl"/>
          <dgm:resizeHandles/>
        </dgm:presLayoutVars>
      </dgm:prSet>
      <dgm:spPr/>
      <dgm:t>
        <a:bodyPr/>
        <a:lstStyle/>
        <a:p>
          <a:endParaRPr lang="zh-CN" altLang="en-US"/>
        </a:p>
      </dgm:t>
    </dgm:pt>
    <dgm:pt modelId="{2299E3A8-CB91-4B18-8CBF-42A266C296E8}" type="pres">
      <dgm:prSet presAssocID="{774189E0-77D5-4ADB-A9F9-279D8D34A928}" presName="vertOne" presStyleCnt="0"/>
      <dgm:spPr/>
    </dgm:pt>
    <dgm:pt modelId="{8A2A1E0D-838F-4E3F-9A72-DC6657C18C08}" type="pres">
      <dgm:prSet presAssocID="{774189E0-77D5-4ADB-A9F9-279D8D34A928}" presName="txOne" presStyleLbl="node0" presStyleIdx="0" presStyleCnt="2" custLinFactNeighborX="-59" custLinFactNeighborY="-6795">
        <dgm:presLayoutVars>
          <dgm:chPref val="3"/>
        </dgm:presLayoutVars>
      </dgm:prSet>
      <dgm:spPr/>
      <dgm:t>
        <a:bodyPr/>
        <a:lstStyle/>
        <a:p>
          <a:endParaRPr lang="zh-CN" altLang="en-US"/>
        </a:p>
      </dgm:t>
    </dgm:pt>
    <dgm:pt modelId="{D119F78D-524C-4E08-956C-8F73F4635690}" type="pres">
      <dgm:prSet presAssocID="{774189E0-77D5-4ADB-A9F9-279D8D34A928}" presName="horzOne" presStyleCnt="0"/>
      <dgm:spPr/>
    </dgm:pt>
    <dgm:pt modelId="{B70F6A21-261C-4EB4-935C-A6BF5C64AE71}" type="pres">
      <dgm:prSet presAssocID="{82F57D6A-DC65-4658-A3FA-022B4F51B7E2}" presName="sibSpaceOne" presStyleCnt="0"/>
      <dgm:spPr/>
    </dgm:pt>
    <dgm:pt modelId="{955CD233-19A2-494F-8B37-1207B834725C}" type="pres">
      <dgm:prSet presAssocID="{C56F6C85-A4F0-4545-8A22-704104E46325}" presName="vertOne" presStyleCnt="0"/>
      <dgm:spPr/>
    </dgm:pt>
    <dgm:pt modelId="{1190CD3E-DEBF-4448-9EC2-11F98178FC0B}" type="pres">
      <dgm:prSet presAssocID="{C56F6C85-A4F0-4545-8A22-704104E46325}" presName="txOne" presStyleLbl="node0" presStyleIdx="1" presStyleCnt="2" custScaleX="125163" custLinFactNeighborY="-6795">
        <dgm:presLayoutVars>
          <dgm:chPref val="3"/>
        </dgm:presLayoutVars>
      </dgm:prSet>
      <dgm:spPr/>
      <dgm:t>
        <a:bodyPr/>
        <a:lstStyle/>
        <a:p>
          <a:endParaRPr lang="zh-CN" altLang="en-US"/>
        </a:p>
      </dgm:t>
    </dgm:pt>
    <dgm:pt modelId="{0195DEAD-991E-4E45-AAC7-A0DDAEA33F9E}" type="pres">
      <dgm:prSet presAssocID="{C56F6C85-A4F0-4545-8A22-704104E46325}" presName="horzOne" presStyleCnt="0"/>
      <dgm:spPr/>
    </dgm:pt>
  </dgm:ptLst>
  <dgm:cxnLst>
    <dgm:cxn modelId="{36018B30-055E-4807-9C3D-FA832DD015BD}" type="presOf" srcId="{774189E0-77D5-4ADB-A9F9-279D8D34A928}" destId="{8A2A1E0D-838F-4E3F-9A72-DC6657C18C08}" srcOrd="0" destOrd="0" presId="urn:microsoft.com/office/officeart/2005/8/layout/hierarchy4"/>
    <dgm:cxn modelId="{2FCDD89B-F103-4358-BBC9-01B016B8BB76}" type="presOf" srcId="{C56F6C85-A4F0-4545-8A22-704104E46325}" destId="{1190CD3E-DEBF-4448-9EC2-11F98178FC0B}" srcOrd="0" destOrd="0" presId="urn:microsoft.com/office/officeart/2005/8/layout/hierarchy4"/>
    <dgm:cxn modelId="{DC67BDBB-915D-43C7-AC09-0E2937C795CD}" srcId="{3550F394-AEBF-4F69-AABA-E020CEF96213}" destId="{C56F6C85-A4F0-4545-8A22-704104E46325}" srcOrd="1" destOrd="0" parTransId="{A18D08F3-39E8-4383-B13A-415CAAD31202}" sibTransId="{19133F7A-F467-4209-89E4-252B440B97CE}"/>
    <dgm:cxn modelId="{6B608A91-7155-4D67-9E9E-A91781DD32A0}" srcId="{3550F394-AEBF-4F69-AABA-E020CEF96213}" destId="{774189E0-77D5-4ADB-A9F9-279D8D34A928}" srcOrd="0" destOrd="0" parTransId="{F36C566C-EE3D-4020-B978-23D547633841}" sibTransId="{82F57D6A-DC65-4658-A3FA-022B4F51B7E2}"/>
    <dgm:cxn modelId="{DCB92674-66E9-4B2E-9FC6-5243CEFBE8E2}" type="presOf" srcId="{3550F394-AEBF-4F69-AABA-E020CEF96213}" destId="{42644D66-F0D7-4421-87C6-C695FC47D7A4}" srcOrd="0" destOrd="0" presId="urn:microsoft.com/office/officeart/2005/8/layout/hierarchy4"/>
    <dgm:cxn modelId="{5C7947B0-23F9-4B7A-9BC6-B424B09B9266}" type="presParOf" srcId="{42644D66-F0D7-4421-87C6-C695FC47D7A4}" destId="{2299E3A8-CB91-4B18-8CBF-42A266C296E8}" srcOrd="0" destOrd="0" presId="urn:microsoft.com/office/officeart/2005/8/layout/hierarchy4"/>
    <dgm:cxn modelId="{204D4035-1A72-4A31-9144-8C87B32E019F}" type="presParOf" srcId="{2299E3A8-CB91-4B18-8CBF-42A266C296E8}" destId="{8A2A1E0D-838F-4E3F-9A72-DC6657C18C08}" srcOrd="0" destOrd="0" presId="urn:microsoft.com/office/officeart/2005/8/layout/hierarchy4"/>
    <dgm:cxn modelId="{B8FF2E01-3233-41E2-AA4E-CEB4EF270A68}" type="presParOf" srcId="{2299E3A8-CB91-4B18-8CBF-42A266C296E8}" destId="{D119F78D-524C-4E08-956C-8F73F4635690}" srcOrd="1" destOrd="0" presId="urn:microsoft.com/office/officeart/2005/8/layout/hierarchy4"/>
    <dgm:cxn modelId="{934EABA1-48D7-418C-9166-07EF8EDDD011}" type="presParOf" srcId="{42644D66-F0D7-4421-87C6-C695FC47D7A4}" destId="{B70F6A21-261C-4EB4-935C-A6BF5C64AE71}" srcOrd="1" destOrd="0" presId="urn:microsoft.com/office/officeart/2005/8/layout/hierarchy4"/>
    <dgm:cxn modelId="{6A81743F-8751-4E0F-A96E-3C3FAA924EB2}" type="presParOf" srcId="{42644D66-F0D7-4421-87C6-C695FC47D7A4}" destId="{955CD233-19A2-494F-8B37-1207B834725C}" srcOrd="2" destOrd="0" presId="urn:microsoft.com/office/officeart/2005/8/layout/hierarchy4"/>
    <dgm:cxn modelId="{9A206655-23A2-497A-A645-F93ECAB3E36F}" type="presParOf" srcId="{955CD233-19A2-494F-8B37-1207B834725C}" destId="{1190CD3E-DEBF-4448-9EC2-11F98178FC0B}" srcOrd="0" destOrd="0" presId="urn:microsoft.com/office/officeart/2005/8/layout/hierarchy4"/>
    <dgm:cxn modelId="{BF80F117-6A14-4962-B5A6-375889D3B5A6}" type="presParOf" srcId="{955CD233-19A2-494F-8B37-1207B834725C}" destId="{0195DEAD-991E-4E45-AAC7-A0DDAEA33F9E}" srcOrd="1" destOrd="0" presId="urn:microsoft.com/office/officeart/2005/8/layout/hierarchy4"/>
  </dgm:cxnLst>
  <dgm:bg/>
  <dgm:whole/>
</dgm:dataModel>
</file>

<file path=ppt/diagrams/data11.xml><?xml version="1.0" encoding="utf-8"?>
<dgm:dataModel xmlns:dgm="http://schemas.openxmlformats.org/drawingml/2006/diagram" xmlns:a="http://schemas.openxmlformats.org/drawingml/2006/main">
  <dgm:ptLst>
    <dgm:pt modelId="{3550F394-AEBF-4F69-AABA-E020CEF96213}" type="doc">
      <dgm:prSet loTypeId="urn:microsoft.com/office/officeart/2005/8/layout/hierarchy4" loCatId="hierarchy" qsTypeId="urn:microsoft.com/office/officeart/2005/8/quickstyle/simple5" qsCatId="simple" csTypeId="urn:microsoft.com/office/officeart/2005/8/colors/colorful1" csCatId="colorful" phldr="1"/>
      <dgm:spPr/>
      <dgm:t>
        <a:bodyPr/>
        <a:lstStyle/>
        <a:p>
          <a:endParaRPr lang="zh-CN" altLang="en-US"/>
        </a:p>
      </dgm:t>
    </dgm:pt>
    <dgm:pt modelId="{A4A5EEC5-A00C-440C-9AB8-C223F92318B0}">
      <dgm:prSet phldrT="[文本]"/>
      <dgm:spPr/>
      <dgm:t>
        <a:bodyPr/>
        <a:lstStyle/>
        <a:p>
          <a:r>
            <a:rPr lang="zh-CN" altLang="en-US" dirty="0" smtClean="0"/>
            <a:t>基于词典和</a:t>
          </a:r>
          <a:r>
            <a:rPr lang="en-US" altLang="zh-CN" dirty="0" smtClean="0"/>
            <a:t>CRF</a:t>
          </a:r>
          <a:r>
            <a:rPr lang="zh-CN" altLang="en-US" dirty="0" smtClean="0"/>
            <a:t>的分词和实体识别</a:t>
          </a:r>
          <a:endParaRPr lang="zh-CN" altLang="en-US" dirty="0"/>
        </a:p>
      </dgm:t>
    </dgm:pt>
    <dgm:pt modelId="{FC46E083-3503-4D26-866E-BF2ACD89CBC2}" type="parTrans" cxnId="{6AB8BABC-5066-41B6-B6EE-91B18A971C27}">
      <dgm:prSet/>
      <dgm:spPr/>
      <dgm:t>
        <a:bodyPr/>
        <a:lstStyle/>
        <a:p>
          <a:endParaRPr lang="zh-CN" altLang="en-US"/>
        </a:p>
      </dgm:t>
    </dgm:pt>
    <dgm:pt modelId="{E8BFAE25-0E14-49B6-B16C-6420308A9AC8}" type="sibTrans" cxnId="{6AB8BABC-5066-41B6-B6EE-91B18A971C27}">
      <dgm:prSet/>
      <dgm:spPr/>
      <dgm:t>
        <a:bodyPr/>
        <a:lstStyle/>
        <a:p>
          <a:endParaRPr lang="zh-CN" altLang="en-US"/>
        </a:p>
      </dgm:t>
    </dgm:pt>
    <dgm:pt modelId="{C13FE4E8-2909-41ED-853D-B9DD3F1E3C22}">
      <dgm:prSet phldrT="[文本]"/>
      <dgm:spPr/>
      <dgm:t>
        <a:bodyPr/>
        <a:lstStyle/>
        <a:p>
          <a:r>
            <a:rPr lang="zh-CN" altLang="en-US" dirty="0" smtClean="0"/>
            <a:t>基于模式挖掘的属性识别</a:t>
          </a:r>
          <a:endParaRPr lang="zh-CN" altLang="en-US" dirty="0"/>
        </a:p>
      </dgm:t>
    </dgm:pt>
    <dgm:pt modelId="{E8433C6F-4E0E-474C-BD45-619021D6901F}" type="parTrans" cxnId="{39627B3A-1934-4B64-B6C1-7ABCB6172AF5}">
      <dgm:prSet/>
      <dgm:spPr/>
      <dgm:t>
        <a:bodyPr/>
        <a:lstStyle/>
        <a:p>
          <a:endParaRPr lang="zh-CN" altLang="en-US"/>
        </a:p>
      </dgm:t>
    </dgm:pt>
    <dgm:pt modelId="{27687CA4-15A7-4D58-A362-E84CB2AC1AAB}" type="sibTrans" cxnId="{39627B3A-1934-4B64-B6C1-7ABCB6172AF5}">
      <dgm:prSet/>
      <dgm:spPr/>
      <dgm:t>
        <a:bodyPr/>
        <a:lstStyle/>
        <a:p>
          <a:endParaRPr lang="zh-CN" altLang="en-US"/>
        </a:p>
      </dgm:t>
    </dgm:pt>
    <dgm:pt modelId="{3A27FB47-5DDD-4C86-BBD7-295C320E9BD0}">
      <dgm:prSet phldrT="[文本]"/>
      <dgm:spPr/>
      <dgm:t>
        <a:bodyPr/>
        <a:lstStyle/>
        <a:p>
          <a:r>
            <a:rPr lang="zh-CN" altLang="en-US" dirty="0" smtClean="0"/>
            <a:t>基于</a:t>
          </a:r>
          <a:r>
            <a:rPr lang="en-US" altLang="zh-CN" dirty="0" smtClean="0"/>
            <a:t>CFG</a:t>
          </a:r>
          <a:r>
            <a:rPr lang="zh-CN" altLang="en-US" dirty="0" smtClean="0"/>
            <a:t>的句法分析</a:t>
          </a:r>
          <a:endParaRPr lang="zh-CN" altLang="en-US" dirty="0"/>
        </a:p>
      </dgm:t>
    </dgm:pt>
    <dgm:pt modelId="{783665F3-9939-4A63-B851-40435382CB65}" type="parTrans" cxnId="{9578A3A5-A553-4E39-93E3-E91186B2725B}">
      <dgm:prSet/>
      <dgm:spPr/>
      <dgm:t>
        <a:bodyPr/>
        <a:lstStyle/>
        <a:p>
          <a:endParaRPr lang="zh-CN" altLang="en-US"/>
        </a:p>
      </dgm:t>
    </dgm:pt>
    <dgm:pt modelId="{52A3151F-41FF-41CE-8DD3-49759BC1B10F}" type="sibTrans" cxnId="{9578A3A5-A553-4E39-93E3-E91186B2725B}">
      <dgm:prSet/>
      <dgm:spPr/>
      <dgm:t>
        <a:bodyPr/>
        <a:lstStyle/>
        <a:p>
          <a:endParaRPr lang="zh-CN" altLang="en-US"/>
        </a:p>
      </dgm:t>
    </dgm:pt>
    <dgm:pt modelId="{42644D66-F0D7-4421-87C6-C695FC47D7A4}" type="pres">
      <dgm:prSet presAssocID="{3550F394-AEBF-4F69-AABA-E020CEF96213}" presName="Name0" presStyleCnt="0">
        <dgm:presLayoutVars>
          <dgm:chPref val="1"/>
          <dgm:dir/>
          <dgm:animOne val="branch"/>
          <dgm:animLvl val="lvl"/>
          <dgm:resizeHandles/>
        </dgm:presLayoutVars>
      </dgm:prSet>
      <dgm:spPr/>
      <dgm:t>
        <a:bodyPr/>
        <a:lstStyle/>
        <a:p>
          <a:endParaRPr lang="zh-CN" altLang="en-US"/>
        </a:p>
      </dgm:t>
    </dgm:pt>
    <dgm:pt modelId="{94AC3C27-F111-4E1D-9017-7012E418279E}" type="pres">
      <dgm:prSet presAssocID="{3A27FB47-5DDD-4C86-BBD7-295C320E9BD0}" presName="vertOne" presStyleCnt="0"/>
      <dgm:spPr/>
    </dgm:pt>
    <dgm:pt modelId="{D202DC8F-3959-4E10-9DC3-0D3E09DD2215}" type="pres">
      <dgm:prSet presAssocID="{3A27FB47-5DDD-4C86-BBD7-295C320E9BD0}" presName="txOne" presStyleLbl="node0" presStyleIdx="0" presStyleCnt="1" custLinFactY="100000" custLinFactNeighborY="128243">
        <dgm:presLayoutVars>
          <dgm:chPref val="3"/>
        </dgm:presLayoutVars>
      </dgm:prSet>
      <dgm:spPr/>
      <dgm:t>
        <a:bodyPr/>
        <a:lstStyle/>
        <a:p>
          <a:endParaRPr lang="zh-CN" altLang="en-US"/>
        </a:p>
      </dgm:t>
    </dgm:pt>
    <dgm:pt modelId="{A64A015E-10A8-419C-85E9-F5C8B86F23B5}" type="pres">
      <dgm:prSet presAssocID="{3A27FB47-5DDD-4C86-BBD7-295C320E9BD0}" presName="parTransOne" presStyleCnt="0"/>
      <dgm:spPr/>
    </dgm:pt>
    <dgm:pt modelId="{2E96BBF6-1476-43D6-9F16-BBDF5DF71EAA}" type="pres">
      <dgm:prSet presAssocID="{3A27FB47-5DDD-4C86-BBD7-295C320E9BD0}" presName="horzOne" presStyleCnt="0"/>
      <dgm:spPr/>
    </dgm:pt>
    <dgm:pt modelId="{E9645DFC-9428-4DF0-9A42-E69881B46BAE}" type="pres">
      <dgm:prSet presAssocID="{A4A5EEC5-A00C-440C-9AB8-C223F92318B0}" presName="vertTwo" presStyleCnt="0"/>
      <dgm:spPr/>
    </dgm:pt>
    <dgm:pt modelId="{6F99C1F0-4EA4-4CF5-B16D-985234E29070}" type="pres">
      <dgm:prSet presAssocID="{A4A5EEC5-A00C-440C-9AB8-C223F92318B0}" presName="txTwo" presStyleLbl="node2" presStyleIdx="0" presStyleCnt="2" custLinFactY="-7056" custLinFactNeighborX="698" custLinFactNeighborY="-100000">
        <dgm:presLayoutVars>
          <dgm:chPref val="3"/>
        </dgm:presLayoutVars>
      </dgm:prSet>
      <dgm:spPr/>
      <dgm:t>
        <a:bodyPr/>
        <a:lstStyle/>
        <a:p>
          <a:endParaRPr lang="zh-CN" altLang="en-US"/>
        </a:p>
      </dgm:t>
    </dgm:pt>
    <dgm:pt modelId="{35459E75-BFF3-4509-9E62-B71EA632DF32}" type="pres">
      <dgm:prSet presAssocID="{A4A5EEC5-A00C-440C-9AB8-C223F92318B0}" presName="horzTwo" presStyleCnt="0"/>
      <dgm:spPr/>
    </dgm:pt>
    <dgm:pt modelId="{F63F2D92-70B5-430A-9055-4E472995E112}" type="pres">
      <dgm:prSet presAssocID="{E8BFAE25-0E14-49B6-B16C-6420308A9AC8}" presName="sibSpaceTwo" presStyleCnt="0"/>
      <dgm:spPr/>
    </dgm:pt>
    <dgm:pt modelId="{E9D7A7FF-AD7B-4A42-9762-5E635BAD9014}" type="pres">
      <dgm:prSet presAssocID="{C13FE4E8-2909-41ED-853D-B9DD3F1E3C22}" presName="vertTwo" presStyleCnt="0"/>
      <dgm:spPr/>
    </dgm:pt>
    <dgm:pt modelId="{8042DCDA-113E-447F-BC99-D1C217CEAB8E}" type="pres">
      <dgm:prSet presAssocID="{C13FE4E8-2909-41ED-853D-B9DD3F1E3C22}" presName="txTwo" presStyleLbl="node2" presStyleIdx="1" presStyleCnt="2" custLinFactY="-7734" custLinFactNeighborX="-2139" custLinFactNeighborY="-100000">
        <dgm:presLayoutVars>
          <dgm:chPref val="3"/>
        </dgm:presLayoutVars>
      </dgm:prSet>
      <dgm:spPr/>
      <dgm:t>
        <a:bodyPr/>
        <a:lstStyle/>
        <a:p>
          <a:endParaRPr lang="zh-CN" altLang="en-US"/>
        </a:p>
      </dgm:t>
    </dgm:pt>
    <dgm:pt modelId="{7002FAF5-771B-4C07-A4B2-EF09462051BF}" type="pres">
      <dgm:prSet presAssocID="{C13FE4E8-2909-41ED-853D-B9DD3F1E3C22}" presName="horzTwo" presStyleCnt="0"/>
      <dgm:spPr/>
    </dgm:pt>
  </dgm:ptLst>
  <dgm:cxnLst>
    <dgm:cxn modelId="{9578A3A5-A553-4E39-93E3-E91186B2725B}" srcId="{3550F394-AEBF-4F69-AABA-E020CEF96213}" destId="{3A27FB47-5DDD-4C86-BBD7-295C320E9BD0}" srcOrd="0" destOrd="0" parTransId="{783665F3-9939-4A63-B851-40435382CB65}" sibTransId="{52A3151F-41FF-41CE-8DD3-49759BC1B10F}"/>
    <dgm:cxn modelId="{73C90D8B-935A-482B-83EF-9F32F646D2D5}" type="presOf" srcId="{3550F394-AEBF-4F69-AABA-E020CEF96213}" destId="{42644D66-F0D7-4421-87C6-C695FC47D7A4}" srcOrd="0" destOrd="0" presId="urn:microsoft.com/office/officeart/2005/8/layout/hierarchy4"/>
    <dgm:cxn modelId="{027F2838-6731-4B59-A6E4-83F407AAAD5A}" type="presOf" srcId="{C13FE4E8-2909-41ED-853D-B9DD3F1E3C22}" destId="{8042DCDA-113E-447F-BC99-D1C217CEAB8E}" srcOrd="0" destOrd="0" presId="urn:microsoft.com/office/officeart/2005/8/layout/hierarchy4"/>
    <dgm:cxn modelId="{30BC7D3B-369F-4617-96D7-790E2BD9152E}" type="presOf" srcId="{A4A5EEC5-A00C-440C-9AB8-C223F92318B0}" destId="{6F99C1F0-4EA4-4CF5-B16D-985234E29070}" srcOrd="0" destOrd="0" presId="urn:microsoft.com/office/officeart/2005/8/layout/hierarchy4"/>
    <dgm:cxn modelId="{BB2FE9AD-468E-4AE1-95E1-070DC746B860}" type="presOf" srcId="{3A27FB47-5DDD-4C86-BBD7-295C320E9BD0}" destId="{D202DC8F-3959-4E10-9DC3-0D3E09DD2215}" srcOrd="0" destOrd="0" presId="urn:microsoft.com/office/officeart/2005/8/layout/hierarchy4"/>
    <dgm:cxn modelId="{39627B3A-1934-4B64-B6C1-7ABCB6172AF5}" srcId="{3A27FB47-5DDD-4C86-BBD7-295C320E9BD0}" destId="{C13FE4E8-2909-41ED-853D-B9DD3F1E3C22}" srcOrd="1" destOrd="0" parTransId="{E8433C6F-4E0E-474C-BD45-619021D6901F}" sibTransId="{27687CA4-15A7-4D58-A362-E84CB2AC1AAB}"/>
    <dgm:cxn modelId="{6AB8BABC-5066-41B6-B6EE-91B18A971C27}" srcId="{3A27FB47-5DDD-4C86-BBD7-295C320E9BD0}" destId="{A4A5EEC5-A00C-440C-9AB8-C223F92318B0}" srcOrd="0" destOrd="0" parTransId="{FC46E083-3503-4D26-866E-BF2ACD89CBC2}" sibTransId="{E8BFAE25-0E14-49B6-B16C-6420308A9AC8}"/>
    <dgm:cxn modelId="{767546A4-62BF-47CE-9848-FBB316E02A65}" type="presParOf" srcId="{42644D66-F0D7-4421-87C6-C695FC47D7A4}" destId="{94AC3C27-F111-4E1D-9017-7012E418279E}" srcOrd="0" destOrd="0" presId="urn:microsoft.com/office/officeart/2005/8/layout/hierarchy4"/>
    <dgm:cxn modelId="{5B97C9A3-4C3E-4F13-8186-E058A0224A4B}" type="presParOf" srcId="{94AC3C27-F111-4E1D-9017-7012E418279E}" destId="{D202DC8F-3959-4E10-9DC3-0D3E09DD2215}" srcOrd="0" destOrd="0" presId="urn:microsoft.com/office/officeart/2005/8/layout/hierarchy4"/>
    <dgm:cxn modelId="{A58C62C5-E638-47E4-AC19-AA256E27D3B5}" type="presParOf" srcId="{94AC3C27-F111-4E1D-9017-7012E418279E}" destId="{A64A015E-10A8-419C-85E9-F5C8B86F23B5}" srcOrd="1" destOrd="0" presId="urn:microsoft.com/office/officeart/2005/8/layout/hierarchy4"/>
    <dgm:cxn modelId="{AEBD5B1C-AB6A-43EF-89EB-90D2251FB3B4}" type="presParOf" srcId="{94AC3C27-F111-4E1D-9017-7012E418279E}" destId="{2E96BBF6-1476-43D6-9F16-BBDF5DF71EAA}" srcOrd="2" destOrd="0" presId="urn:microsoft.com/office/officeart/2005/8/layout/hierarchy4"/>
    <dgm:cxn modelId="{5FAE1AC4-603E-4424-BFEE-B18D0E2018C0}" type="presParOf" srcId="{2E96BBF6-1476-43D6-9F16-BBDF5DF71EAA}" destId="{E9645DFC-9428-4DF0-9A42-E69881B46BAE}" srcOrd="0" destOrd="0" presId="urn:microsoft.com/office/officeart/2005/8/layout/hierarchy4"/>
    <dgm:cxn modelId="{4FA8BA7A-E22E-4A32-8998-7015E9FA44BD}" type="presParOf" srcId="{E9645DFC-9428-4DF0-9A42-E69881B46BAE}" destId="{6F99C1F0-4EA4-4CF5-B16D-985234E29070}" srcOrd="0" destOrd="0" presId="urn:microsoft.com/office/officeart/2005/8/layout/hierarchy4"/>
    <dgm:cxn modelId="{77022F06-8BC3-414C-A7EA-A8F114D3BD48}" type="presParOf" srcId="{E9645DFC-9428-4DF0-9A42-E69881B46BAE}" destId="{35459E75-BFF3-4509-9E62-B71EA632DF32}" srcOrd="1" destOrd="0" presId="urn:microsoft.com/office/officeart/2005/8/layout/hierarchy4"/>
    <dgm:cxn modelId="{9AF23161-968C-475C-B2E1-F9D8410E992A}" type="presParOf" srcId="{2E96BBF6-1476-43D6-9F16-BBDF5DF71EAA}" destId="{F63F2D92-70B5-430A-9055-4E472995E112}" srcOrd="1" destOrd="0" presId="urn:microsoft.com/office/officeart/2005/8/layout/hierarchy4"/>
    <dgm:cxn modelId="{B13974DA-C5C2-4F9C-BC4A-4EEEA732B6BE}" type="presParOf" srcId="{2E96BBF6-1476-43D6-9F16-BBDF5DF71EAA}" destId="{E9D7A7FF-AD7B-4A42-9762-5E635BAD9014}" srcOrd="2" destOrd="0" presId="urn:microsoft.com/office/officeart/2005/8/layout/hierarchy4"/>
    <dgm:cxn modelId="{279859B4-7852-4117-BF60-C9F22792861D}" type="presParOf" srcId="{E9D7A7FF-AD7B-4A42-9762-5E635BAD9014}" destId="{8042DCDA-113E-447F-BC99-D1C217CEAB8E}" srcOrd="0" destOrd="0" presId="urn:microsoft.com/office/officeart/2005/8/layout/hierarchy4"/>
    <dgm:cxn modelId="{EC5D6EC4-8A8A-4ED1-8155-3EF183559909}" type="presParOf" srcId="{E9D7A7FF-AD7B-4A42-9762-5E635BAD9014}" destId="{7002FAF5-771B-4C07-A4B2-EF09462051BF}" srcOrd="1" destOrd="0" presId="urn:microsoft.com/office/officeart/2005/8/layout/hierarchy4"/>
  </dgm:cxnLst>
  <dgm:bg/>
  <dgm:whole/>
</dgm:dataModel>
</file>

<file path=ppt/diagrams/data12.xml><?xml version="1.0" encoding="utf-8"?>
<dgm:dataModel xmlns:dgm="http://schemas.openxmlformats.org/drawingml/2006/diagram" xmlns:a="http://schemas.openxmlformats.org/drawingml/2006/main">
  <dgm:ptLst>
    <dgm:pt modelId="{3550F394-AEBF-4F69-AABA-E020CEF96213}" type="doc">
      <dgm:prSet loTypeId="urn:microsoft.com/office/officeart/2005/8/layout/hierarchy4" loCatId="hierarchy" qsTypeId="urn:microsoft.com/office/officeart/2005/8/quickstyle/simple5" qsCatId="simple" csTypeId="urn:microsoft.com/office/officeart/2005/8/colors/colorful1" csCatId="colorful" phldr="1"/>
      <dgm:spPr/>
      <dgm:t>
        <a:bodyPr/>
        <a:lstStyle/>
        <a:p>
          <a:endParaRPr lang="zh-CN" altLang="en-US"/>
        </a:p>
      </dgm:t>
    </dgm:pt>
    <dgm:pt modelId="{A4A5EEC5-A00C-440C-9AB8-C223F92318B0}">
      <dgm:prSet phldrT="[文本]"/>
      <dgm:spPr/>
      <dgm:t>
        <a:bodyPr/>
        <a:lstStyle/>
        <a:p>
          <a:r>
            <a:rPr lang="zh-CN" altLang="en-US" dirty="0" smtClean="0"/>
            <a:t>基于知识库的属性实体对齐</a:t>
          </a:r>
          <a:endParaRPr lang="zh-CN" altLang="en-US" dirty="0"/>
        </a:p>
      </dgm:t>
    </dgm:pt>
    <dgm:pt modelId="{FC46E083-3503-4D26-866E-BF2ACD89CBC2}" type="parTrans" cxnId="{6AB8BABC-5066-41B6-B6EE-91B18A971C27}">
      <dgm:prSet/>
      <dgm:spPr/>
      <dgm:t>
        <a:bodyPr/>
        <a:lstStyle/>
        <a:p>
          <a:endParaRPr lang="zh-CN" altLang="en-US"/>
        </a:p>
      </dgm:t>
    </dgm:pt>
    <dgm:pt modelId="{E8BFAE25-0E14-49B6-B16C-6420308A9AC8}" type="sibTrans" cxnId="{6AB8BABC-5066-41B6-B6EE-91B18A971C27}">
      <dgm:prSet/>
      <dgm:spPr/>
      <dgm:t>
        <a:bodyPr/>
        <a:lstStyle/>
        <a:p>
          <a:endParaRPr lang="zh-CN" altLang="en-US"/>
        </a:p>
      </dgm:t>
    </dgm:pt>
    <dgm:pt modelId="{912FF215-F5B8-4258-BF2C-3C6E95471F26}">
      <dgm:prSet phldrT="[文本]"/>
      <dgm:spPr/>
      <dgm:t>
        <a:bodyPr/>
        <a:lstStyle/>
        <a:p>
          <a:r>
            <a:rPr lang="zh-CN" altLang="en-US" dirty="0" smtClean="0"/>
            <a:t>基于模版匹配的</a:t>
          </a:r>
          <a:r>
            <a:rPr lang="en-US" altLang="zh-CN" dirty="0" smtClean="0"/>
            <a:t>SPARQL</a:t>
          </a:r>
          <a:r>
            <a:rPr lang="zh-CN" altLang="en-US" dirty="0" smtClean="0"/>
            <a:t>生成</a:t>
          </a:r>
          <a:endParaRPr lang="zh-CN" altLang="en-US" dirty="0"/>
        </a:p>
      </dgm:t>
    </dgm:pt>
    <dgm:pt modelId="{A64D98A1-13DF-4A65-AAE7-11360E9549C7}" type="parTrans" cxnId="{A8B1C0A5-A7BE-4767-B70E-0EE83BA9A854}">
      <dgm:prSet/>
      <dgm:spPr/>
      <dgm:t>
        <a:bodyPr/>
        <a:lstStyle/>
        <a:p>
          <a:endParaRPr lang="zh-CN" altLang="en-US"/>
        </a:p>
      </dgm:t>
    </dgm:pt>
    <dgm:pt modelId="{071697C7-03DA-4954-B408-7DCBE53557A2}" type="sibTrans" cxnId="{A8B1C0A5-A7BE-4767-B70E-0EE83BA9A854}">
      <dgm:prSet/>
      <dgm:spPr/>
      <dgm:t>
        <a:bodyPr/>
        <a:lstStyle/>
        <a:p>
          <a:endParaRPr lang="zh-CN" altLang="en-US"/>
        </a:p>
      </dgm:t>
    </dgm:pt>
    <dgm:pt modelId="{7CD878A9-3CCA-46FE-8FB6-071D49B0AF00}">
      <dgm:prSet phldrT="[文本]"/>
      <dgm:spPr/>
      <dgm:t>
        <a:bodyPr/>
        <a:lstStyle/>
        <a:p>
          <a:r>
            <a:rPr lang="zh-CN" altLang="en-US" dirty="0" smtClean="0"/>
            <a:t>基于需求重要度的</a:t>
          </a:r>
          <a:r>
            <a:rPr lang="en-US" altLang="zh-CN" dirty="0" smtClean="0"/>
            <a:t>SPARQL</a:t>
          </a:r>
          <a:r>
            <a:rPr lang="zh-CN" altLang="en-US" dirty="0" smtClean="0"/>
            <a:t>排序</a:t>
          </a:r>
          <a:endParaRPr lang="zh-CN" altLang="en-US" dirty="0"/>
        </a:p>
      </dgm:t>
    </dgm:pt>
    <dgm:pt modelId="{2ED8EAC2-F36C-47DC-A561-A50A56B73D26}" type="parTrans" cxnId="{5817B4E5-00F5-43EB-8801-197124809D2D}">
      <dgm:prSet/>
      <dgm:spPr/>
      <dgm:t>
        <a:bodyPr/>
        <a:lstStyle/>
        <a:p>
          <a:endParaRPr lang="zh-CN" altLang="en-US"/>
        </a:p>
      </dgm:t>
    </dgm:pt>
    <dgm:pt modelId="{10F72F2B-5433-427D-8606-A9ACCC6164CC}" type="sibTrans" cxnId="{5817B4E5-00F5-43EB-8801-197124809D2D}">
      <dgm:prSet/>
      <dgm:spPr/>
      <dgm:t>
        <a:bodyPr/>
        <a:lstStyle/>
        <a:p>
          <a:endParaRPr lang="zh-CN" altLang="en-US"/>
        </a:p>
      </dgm:t>
    </dgm:pt>
    <dgm:pt modelId="{42644D66-F0D7-4421-87C6-C695FC47D7A4}" type="pres">
      <dgm:prSet presAssocID="{3550F394-AEBF-4F69-AABA-E020CEF96213}" presName="Name0" presStyleCnt="0">
        <dgm:presLayoutVars>
          <dgm:chPref val="1"/>
          <dgm:dir/>
          <dgm:animOne val="branch"/>
          <dgm:animLvl val="lvl"/>
          <dgm:resizeHandles/>
        </dgm:presLayoutVars>
      </dgm:prSet>
      <dgm:spPr/>
      <dgm:t>
        <a:bodyPr/>
        <a:lstStyle/>
        <a:p>
          <a:endParaRPr lang="zh-CN" altLang="en-US"/>
        </a:p>
      </dgm:t>
    </dgm:pt>
    <dgm:pt modelId="{8D72370E-059A-4F4B-8E57-451C52E3E0D6}" type="pres">
      <dgm:prSet presAssocID="{A4A5EEC5-A00C-440C-9AB8-C223F92318B0}" presName="vertOne" presStyleCnt="0"/>
      <dgm:spPr/>
    </dgm:pt>
    <dgm:pt modelId="{E6224104-D834-4E86-AC3D-F3BC149E3B3D}" type="pres">
      <dgm:prSet presAssocID="{A4A5EEC5-A00C-440C-9AB8-C223F92318B0}" presName="txOne" presStyleLbl="node0" presStyleIdx="0" presStyleCnt="3" custScaleX="107186">
        <dgm:presLayoutVars>
          <dgm:chPref val="3"/>
        </dgm:presLayoutVars>
      </dgm:prSet>
      <dgm:spPr/>
      <dgm:t>
        <a:bodyPr/>
        <a:lstStyle/>
        <a:p>
          <a:endParaRPr lang="zh-CN" altLang="en-US"/>
        </a:p>
      </dgm:t>
    </dgm:pt>
    <dgm:pt modelId="{71AF3FAF-9FFA-402E-ACED-84FC6E01D8FB}" type="pres">
      <dgm:prSet presAssocID="{A4A5EEC5-A00C-440C-9AB8-C223F92318B0}" presName="horzOne" presStyleCnt="0"/>
      <dgm:spPr/>
    </dgm:pt>
    <dgm:pt modelId="{68F153EC-CE5C-45AC-88EC-F79585CF8179}" type="pres">
      <dgm:prSet presAssocID="{E8BFAE25-0E14-49B6-B16C-6420308A9AC8}" presName="sibSpaceOne" presStyleCnt="0"/>
      <dgm:spPr/>
    </dgm:pt>
    <dgm:pt modelId="{560A4C68-9EE3-47AE-9ACD-0BB782649610}" type="pres">
      <dgm:prSet presAssocID="{912FF215-F5B8-4258-BF2C-3C6E95471F26}" presName="vertOne" presStyleCnt="0"/>
      <dgm:spPr/>
    </dgm:pt>
    <dgm:pt modelId="{9C58A343-F752-4D64-9BE2-806BFAF91BC1}" type="pres">
      <dgm:prSet presAssocID="{912FF215-F5B8-4258-BF2C-3C6E95471F26}" presName="txOne" presStyleLbl="node0" presStyleIdx="1" presStyleCnt="3" custScaleX="102184" custLinFactNeighborX="-222">
        <dgm:presLayoutVars>
          <dgm:chPref val="3"/>
        </dgm:presLayoutVars>
      </dgm:prSet>
      <dgm:spPr/>
      <dgm:t>
        <a:bodyPr/>
        <a:lstStyle/>
        <a:p>
          <a:endParaRPr lang="zh-CN" altLang="en-US"/>
        </a:p>
      </dgm:t>
    </dgm:pt>
    <dgm:pt modelId="{EF514C1F-22D6-4D64-9B35-498F9DEDC0F7}" type="pres">
      <dgm:prSet presAssocID="{912FF215-F5B8-4258-BF2C-3C6E95471F26}" presName="horzOne" presStyleCnt="0"/>
      <dgm:spPr/>
    </dgm:pt>
    <dgm:pt modelId="{6F8E351A-3A45-423F-9BD4-F340630A030D}" type="pres">
      <dgm:prSet presAssocID="{071697C7-03DA-4954-B408-7DCBE53557A2}" presName="sibSpaceOne" presStyleCnt="0"/>
      <dgm:spPr/>
    </dgm:pt>
    <dgm:pt modelId="{3A402BF2-3348-488A-A71C-330AD67CF674}" type="pres">
      <dgm:prSet presAssocID="{7CD878A9-3CCA-46FE-8FB6-071D49B0AF00}" presName="vertOne" presStyleCnt="0"/>
      <dgm:spPr/>
    </dgm:pt>
    <dgm:pt modelId="{76ABB85D-5A5E-4A19-879A-8D91A435626B}" type="pres">
      <dgm:prSet presAssocID="{7CD878A9-3CCA-46FE-8FB6-071D49B0AF00}" presName="txOne" presStyleLbl="node0" presStyleIdx="2" presStyleCnt="3" custScaleX="109504" custLinFactNeighborX="-4508">
        <dgm:presLayoutVars>
          <dgm:chPref val="3"/>
        </dgm:presLayoutVars>
      </dgm:prSet>
      <dgm:spPr/>
      <dgm:t>
        <a:bodyPr/>
        <a:lstStyle/>
        <a:p>
          <a:endParaRPr lang="zh-CN" altLang="en-US"/>
        </a:p>
      </dgm:t>
    </dgm:pt>
    <dgm:pt modelId="{76DF3053-C1D3-4660-9E3B-76D0FC418730}" type="pres">
      <dgm:prSet presAssocID="{7CD878A9-3CCA-46FE-8FB6-071D49B0AF00}" presName="horzOne" presStyleCnt="0"/>
      <dgm:spPr/>
    </dgm:pt>
  </dgm:ptLst>
  <dgm:cxnLst>
    <dgm:cxn modelId="{4A6E608B-DCCC-433F-A112-75434D7AA3A6}" type="presOf" srcId="{3550F394-AEBF-4F69-AABA-E020CEF96213}" destId="{42644D66-F0D7-4421-87C6-C695FC47D7A4}" srcOrd="0" destOrd="0" presId="urn:microsoft.com/office/officeart/2005/8/layout/hierarchy4"/>
    <dgm:cxn modelId="{AD0EB30E-B560-4B5D-AB55-1A447A7BA104}" type="presOf" srcId="{912FF215-F5B8-4258-BF2C-3C6E95471F26}" destId="{9C58A343-F752-4D64-9BE2-806BFAF91BC1}" srcOrd="0" destOrd="0" presId="urn:microsoft.com/office/officeart/2005/8/layout/hierarchy4"/>
    <dgm:cxn modelId="{1CF654F2-46A8-4028-968A-3788003C43D1}" type="presOf" srcId="{A4A5EEC5-A00C-440C-9AB8-C223F92318B0}" destId="{E6224104-D834-4E86-AC3D-F3BC149E3B3D}" srcOrd="0" destOrd="0" presId="urn:microsoft.com/office/officeart/2005/8/layout/hierarchy4"/>
    <dgm:cxn modelId="{64BE483A-42D9-435C-90ED-F9B7DF47F9E4}" type="presOf" srcId="{7CD878A9-3CCA-46FE-8FB6-071D49B0AF00}" destId="{76ABB85D-5A5E-4A19-879A-8D91A435626B}" srcOrd="0" destOrd="0" presId="urn:microsoft.com/office/officeart/2005/8/layout/hierarchy4"/>
    <dgm:cxn modelId="{A8B1C0A5-A7BE-4767-B70E-0EE83BA9A854}" srcId="{3550F394-AEBF-4F69-AABA-E020CEF96213}" destId="{912FF215-F5B8-4258-BF2C-3C6E95471F26}" srcOrd="1" destOrd="0" parTransId="{A64D98A1-13DF-4A65-AAE7-11360E9549C7}" sibTransId="{071697C7-03DA-4954-B408-7DCBE53557A2}"/>
    <dgm:cxn modelId="{5817B4E5-00F5-43EB-8801-197124809D2D}" srcId="{3550F394-AEBF-4F69-AABA-E020CEF96213}" destId="{7CD878A9-3CCA-46FE-8FB6-071D49B0AF00}" srcOrd="2" destOrd="0" parTransId="{2ED8EAC2-F36C-47DC-A561-A50A56B73D26}" sibTransId="{10F72F2B-5433-427D-8606-A9ACCC6164CC}"/>
    <dgm:cxn modelId="{6AB8BABC-5066-41B6-B6EE-91B18A971C27}" srcId="{3550F394-AEBF-4F69-AABA-E020CEF96213}" destId="{A4A5EEC5-A00C-440C-9AB8-C223F92318B0}" srcOrd="0" destOrd="0" parTransId="{FC46E083-3503-4D26-866E-BF2ACD89CBC2}" sibTransId="{E8BFAE25-0E14-49B6-B16C-6420308A9AC8}"/>
    <dgm:cxn modelId="{CCD9E808-60F6-47BA-B110-B8C62409671D}" type="presParOf" srcId="{42644D66-F0D7-4421-87C6-C695FC47D7A4}" destId="{8D72370E-059A-4F4B-8E57-451C52E3E0D6}" srcOrd="0" destOrd="0" presId="urn:microsoft.com/office/officeart/2005/8/layout/hierarchy4"/>
    <dgm:cxn modelId="{A6D408FF-17AC-46C2-8DCB-7ECFD90F2929}" type="presParOf" srcId="{8D72370E-059A-4F4B-8E57-451C52E3E0D6}" destId="{E6224104-D834-4E86-AC3D-F3BC149E3B3D}" srcOrd="0" destOrd="0" presId="urn:microsoft.com/office/officeart/2005/8/layout/hierarchy4"/>
    <dgm:cxn modelId="{FD594BDB-0F57-4298-94E1-64A6984C449E}" type="presParOf" srcId="{8D72370E-059A-4F4B-8E57-451C52E3E0D6}" destId="{71AF3FAF-9FFA-402E-ACED-84FC6E01D8FB}" srcOrd="1" destOrd="0" presId="urn:microsoft.com/office/officeart/2005/8/layout/hierarchy4"/>
    <dgm:cxn modelId="{C3339227-EA21-40DB-AC1E-9318D0E26035}" type="presParOf" srcId="{42644D66-F0D7-4421-87C6-C695FC47D7A4}" destId="{68F153EC-CE5C-45AC-88EC-F79585CF8179}" srcOrd="1" destOrd="0" presId="urn:microsoft.com/office/officeart/2005/8/layout/hierarchy4"/>
    <dgm:cxn modelId="{4369113A-3408-4660-99BD-931F40AC1248}" type="presParOf" srcId="{42644D66-F0D7-4421-87C6-C695FC47D7A4}" destId="{560A4C68-9EE3-47AE-9ACD-0BB782649610}" srcOrd="2" destOrd="0" presId="urn:microsoft.com/office/officeart/2005/8/layout/hierarchy4"/>
    <dgm:cxn modelId="{4CE73E57-54C9-411E-B763-3583D79848FC}" type="presParOf" srcId="{560A4C68-9EE3-47AE-9ACD-0BB782649610}" destId="{9C58A343-F752-4D64-9BE2-806BFAF91BC1}" srcOrd="0" destOrd="0" presId="urn:microsoft.com/office/officeart/2005/8/layout/hierarchy4"/>
    <dgm:cxn modelId="{32D30935-C6A7-4E44-AA50-39CC283DF9FE}" type="presParOf" srcId="{560A4C68-9EE3-47AE-9ACD-0BB782649610}" destId="{EF514C1F-22D6-4D64-9B35-498F9DEDC0F7}" srcOrd="1" destOrd="0" presId="urn:microsoft.com/office/officeart/2005/8/layout/hierarchy4"/>
    <dgm:cxn modelId="{FD52750B-21EE-42A2-A62F-B55E73C1A4C5}" type="presParOf" srcId="{42644D66-F0D7-4421-87C6-C695FC47D7A4}" destId="{6F8E351A-3A45-423F-9BD4-F340630A030D}" srcOrd="3" destOrd="0" presId="urn:microsoft.com/office/officeart/2005/8/layout/hierarchy4"/>
    <dgm:cxn modelId="{B8DABDA6-1F30-45EF-800B-0877831406BE}" type="presParOf" srcId="{42644D66-F0D7-4421-87C6-C695FC47D7A4}" destId="{3A402BF2-3348-488A-A71C-330AD67CF674}" srcOrd="4" destOrd="0" presId="urn:microsoft.com/office/officeart/2005/8/layout/hierarchy4"/>
    <dgm:cxn modelId="{35686918-8850-475D-B325-854CA993B192}" type="presParOf" srcId="{3A402BF2-3348-488A-A71C-330AD67CF674}" destId="{76ABB85D-5A5E-4A19-879A-8D91A435626B}" srcOrd="0" destOrd="0" presId="urn:microsoft.com/office/officeart/2005/8/layout/hierarchy4"/>
    <dgm:cxn modelId="{55E58FEC-60DD-4A2A-A7E2-D38F89C20CE7}" type="presParOf" srcId="{3A402BF2-3348-488A-A71C-330AD67CF674}" destId="{76DF3053-C1D3-4660-9E3B-76D0FC418730}" srcOrd="1" destOrd="0" presId="urn:microsoft.com/office/officeart/2005/8/layout/hierarchy4"/>
  </dgm:cxnLst>
  <dgm:bg/>
  <dgm:whole/>
</dgm:dataModel>
</file>

<file path=ppt/diagrams/data13.xml><?xml version="1.0" encoding="utf-8"?>
<dgm:dataModel xmlns:dgm="http://schemas.openxmlformats.org/drawingml/2006/diagram" xmlns:a="http://schemas.openxmlformats.org/drawingml/2006/main">
  <dgm:ptLst>
    <dgm:pt modelId="{AA65D22E-B17C-4DEE-A91A-B505D9305F7F}" type="doc">
      <dgm:prSet loTypeId="urn:microsoft.com/office/officeart/2005/8/layout/process2" loCatId="process" qsTypeId="urn:microsoft.com/office/officeart/2005/8/quickstyle/simple5" qsCatId="simple" csTypeId="urn:microsoft.com/office/officeart/2005/8/colors/colorful4" csCatId="colorful" phldr="1"/>
      <dgm:spPr/>
    </dgm:pt>
    <dgm:pt modelId="{6BEA1F89-DD17-4F45-99B3-A6C733F684C2}">
      <dgm:prSet phldrT="[文本]"/>
      <dgm:spPr/>
      <dgm:t>
        <a:bodyPr/>
        <a:lstStyle/>
        <a:p>
          <a:r>
            <a:rPr lang="zh-CN" altLang="en-US" dirty="0" smtClean="0"/>
            <a:t>自然语言查询</a:t>
          </a:r>
          <a:endParaRPr lang="zh-CN" altLang="en-US" dirty="0"/>
        </a:p>
      </dgm:t>
    </dgm:pt>
    <dgm:pt modelId="{64A6C843-F8C0-4EE5-AC0B-B1FB7775650F}" type="parTrans" cxnId="{A9BC8DBC-5460-455C-AA30-D3E66E133967}">
      <dgm:prSet/>
      <dgm:spPr/>
      <dgm:t>
        <a:bodyPr/>
        <a:lstStyle/>
        <a:p>
          <a:endParaRPr lang="zh-CN" altLang="en-US"/>
        </a:p>
      </dgm:t>
    </dgm:pt>
    <dgm:pt modelId="{9834DBF2-8C82-447E-93DA-F9EC03402D4B}" type="sibTrans" cxnId="{A9BC8DBC-5460-455C-AA30-D3E66E133967}">
      <dgm:prSet/>
      <dgm:spPr/>
      <dgm:t>
        <a:bodyPr/>
        <a:lstStyle/>
        <a:p>
          <a:endParaRPr lang="zh-CN" altLang="en-US"/>
        </a:p>
      </dgm:t>
    </dgm:pt>
    <dgm:pt modelId="{3B987118-D0DF-44A5-87B6-5BA352A4253D}">
      <dgm:prSet phldrT="[文本]"/>
      <dgm:spPr/>
      <dgm:t>
        <a:bodyPr/>
        <a:lstStyle/>
        <a:p>
          <a:r>
            <a:rPr lang="zh-CN" altLang="en-US" dirty="0" smtClean="0"/>
            <a:t>基于字典的序列标注模型</a:t>
          </a:r>
          <a:r>
            <a:rPr lang="en-US" altLang="zh-CN" dirty="0" smtClean="0"/>
            <a:t>CRF</a:t>
          </a:r>
          <a:endParaRPr lang="zh-CN" altLang="en-US" dirty="0"/>
        </a:p>
      </dgm:t>
    </dgm:pt>
    <dgm:pt modelId="{2F351664-BC8D-403F-8AA4-EF18D5156DCC}" type="parTrans" cxnId="{8919F943-5FBC-4F2A-95D3-B5A8DF9282B7}">
      <dgm:prSet/>
      <dgm:spPr/>
      <dgm:t>
        <a:bodyPr/>
        <a:lstStyle/>
        <a:p>
          <a:endParaRPr lang="zh-CN" altLang="en-US"/>
        </a:p>
      </dgm:t>
    </dgm:pt>
    <dgm:pt modelId="{3175CDA3-11D1-4730-AF1D-6672BF33EC86}" type="sibTrans" cxnId="{8919F943-5FBC-4F2A-95D3-B5A8DF9282B7}">
      <dgm:prSet/>
      <dgm:spPr/>
      <dgm:t>
        <a:bodyPr/>
        <a:lstStyle/>
        <a:p>
          <a:endParaRPr lang="zh-CN" altLang="en-US"/>
        </a:p>
      </dgm:t>
    </dgm:pt>
    <dgm:pt modelId="{F9553DA1-8832-4494-87FD-E37E6E98AFB4}">
      <dgm:prSet phldrT="[文本]"/>
      <dgm:spPr/>
      <dgm:t>
        <a:bodyPr/>
        <a:lstStyle/>
        <a:p>
          <a:r>
            <a:rPr lang="zh-CN" altLang="en-US" dirty="0" smtClean="0"/>
            <a:t>实体标记</a:t>
          </a:r>
          <a:endParaRPr lang="zh-CN" altLang="en-US" dirty="0"/>
        </a:p>
      </dgm:t>
    </dgm:pt>
    <dgm:pt modelId="{14BE33D6-02B7-4CEF-93DE-2E27363158CA}" type="parTrans" cxnId="{AA8D1BCE-8C1C-48A1-8A7D-07CDB8483E0F}">
      <dgm:prSet/>
      <dgm:spPr/>
      <dgm:t>
        <a:bodyPr/>
        <a:lstStyle/>
        <a:p>
          <a:endParaRPr lang="zh-CN" altLang="en-US"/>
        </a:p>
      </dgm:t>
    </dgm:pt>
    <dgm:pt modelId="{6B0A828A-F50B-4063-9271-CE651B28B23C}" type="sibTrans" cxnId="{AA8D1BCE-8C1C-48A1-8A7D-07CDB8483E0F}">
      <dgm:prSet/>
      <dgm:spPr/>
      <dgm:t>
        <a:bodyPr/>
        <a:lstStyle/>
        <a:p>
          <a:endParaRPr lang="zh-CN" altLang="en-US"/>
        </a:p>
      </dgm:t>
    </dgm:pt>
    <dgm:pt modelId="{5C6FDBBA-F0BD-4F45-9EB5-B3E5331A9BB7}">
      <dgm:prSet phldrT="[文本]"/>
      <dgm:spPr/>
      <dgm:t>
        <a:bodyPr/>
        <a:lstStyle/>
        <a:p>
          <a:r>
            <a:rPr lang="zh-CN" altLang="en-US" dirty="0" smtClean="0"/>
            <a:t>实体归一</a:t>
          </a:r>
          <a:endParaRPr lang="zh-CN" altLang="en-US" dirty="0"/>
        </a:p>
      </dgm:t>
    </dgm:pt>
    <dgm:pt modelId="{58C3D9E0-27D3-43E3-96BA-FA9351D78204}" type="parTrans" cxnId="{CB7E0FD7-FDD4-4F17-964B-B3E6A96258C6}">
      <dgm:prSet/>
      <dgm:spPr/>
      <dgm:t>
        <a:bodyPr/>
        <a:lstStyle/>
        <a:p>
          <a:endParaRPr lang="zh-CN" altLang="en-US"/>
        </a:p>
      </dgm:t>
    </dgm:pt>
    <dgm:pt modelId="{FDBFC59F-34FC-4A3F-85FD-A23C34E0A70E}" type="sibTrans" cxnId="{CB7E0FD7-FDD4-4F17-964B-B3E6A96258C6}">
      <dgm:prSet/>
      <dgm:spPr/>
      <dgm:t>
        <a:bodyPr/>
        <a:lstStyle/>
        <a:p>
          <a:endParaRPr lang="zh-CN" altLang="en-US"/>
        </a:p>
      </dgm:t>
    </dgm:pt>
    <dgm:pt modelId="{A092D53C-5052-4DD5-BAA7-AE653C99A6A4}" type="pres">
      <dgm:prSet presAssocID="{AA65D22E-B17C-4DEE-A91A-B505D9305F7F}" presName="linearFlow" presStyleCnt="0">
        <dgm:presLayoutVars>
          <dgm:resizeHandles val="exact"/>
        </dgm:presLayoutVars>
      </dgm:prSet>
      <dgm:spPr/>
    </dgm:pt>
    <dgm:pt modelId="{ED5AA4B8-9719-4C07-90D2-3130B03B8F1C}" type="pres">
      <dgm:prSet presAssocID="{6BEA1F89-DD17-4F45-99B3-A6C733F684C2}" presName="node" presStyleLbl="node1" presStyleIdx="0" presStyleCnt="4">
        <dgm:presLayoutVars>
          <dgm:bulletEnabled val="1"/>
        </dgm:presLayoutVars>
      </dgm:prSet>
      <dgm:spPr/>
      <dgm:t>
        <a:bodyPr/>
        <a:lstStyle/>
        <a:p>
          <a:endParaRPr lang="zh-CN" altLang="en-US"/>
        </a:p>
      </dgm:t>
    </dgm:pt>
    <dgm:pt modelId="{9B14A846-9060-4B30-B1DE-E9E8D3E45901}" type="pres">
      <dgm:prSet presAssocID="{9834DBF2-8C82-447E-93DA-F9EC03402D4B}" presName="sibTrans" presStyleLbl="sibTrans2D1" presStyleIdx="0" presStyleCnt="3"/>
      <dgm:spPr/>
      <dgm:t>
        <a:bodyPr/>
        <a:lstStyle/>
        <a:p>
          <a:endParaRPr lang="zh-CN" altLang="en-US"/>
        </a:p>
      </dgm:t>
    </dgm:pt>
    <dgm:pt modelId="{C27CF308-D1FA-47BF-99DA-BAAB764514CC}" type="pres">
      <dgm:prSet presAssocID="{9834DBF2-8C82-447E-93DA-F9EC03402D4B}" presName="connectorText" presStyleLbl="sibTrans2D1" presStyleIdx="0" presStyleCnt="3"/>
      <dgm:spPr/>
      <dgm:t>
        <a:bodyPr/>
        <a:lstStyle/>
        <a:p>
          <a:endParaRPr lang="zh-CN" altLang="en-US"/>
        </a:p>
      </dgm:t>
    </dgm:pt>
    <dgm:pt modelId="{FD5F2750-4972-4B93-BA24-BD74FAADD859}" type="pres">
      <dgm:prSet presAssocID="{3B987118-D0DF-44A5-87B6-5BA352A4253D}" presName="node" presStyleLbl="node1" presStyleIdx="1" presStyleCnt="4">
        <dgm:presLayoutVars>
          <dgm:bulletEnabled val="1"/>
        </dgm:presLayoutVars>
      </dgm:prSet>
      <dgm:spPr/>
      <dgm:t>
        <a:bodyPr/>
        <a:lstStyle/>
        <a:p>
          <a:endParaRPr lang="zh-CN" altLang="en-US"/>
        </a:p>
      </dgm:t>
    </dgm:pt>
    <dgm:pt modelId="{C53FABBD-34A1-4B1C-BAD2-C2D0C68B20CE}" type="pres">
      <dgm:prSet presAssocID="{3175CDA3-11D1-4730-AF1D-6672BF33EC86}" presName="sibTrans" presStyleLbl="sibTrans2D1" presStyleIdx="1" presStyleCnt="3"/>
      <dgm:spPr/>
      <dgm:t>
        <a:bodyPr/>
        <a:lstStyle/>
        <a:p>
          <a:endParaRPr lang="zh-CN" altLang="en-US"/>
        </a:p>
      </dgm:t>
    </dgm:pt>
    <dgm:pt modelId="{19A3D276-D0C5-4066-8B57-0FA61E1FF839}" type="pres">
      <dgm:prSet presAssocID="{3175CDA3-11D1-4730-AF1D-6672BF33EC86}" presName="connectorText" presStyleLbl="sibTrans2D1" presStyleIdx="1" presStyleCnt="3"/>
      <dgm:spPr/>
      <dgm:t>
        <a:bodyPr/>
        <a:lstStyle/>
        <a:p>
          <a:endParaRPr lang="zh-CN" altLang="en-US"/>
        </a:p>
      </dgm:t>
    </dgm:pt>
    <dgm:pt modelId="{6E1C3501-FB98-4733-87BA-B1754B7CD362}" type="pres">
      <dgm:prSet presAssocID="{F9553DA1-8832-4494-87FD-E37E6E98AFB4}" presName="node" presStyleLbl="node1" presStyleIdx="2" presStyleCnt="4">
        <dgm:presLayoutVars>
          <dgm:bulletEnabled val="1"/>
        </dgm:presLayoutVars>
      </dgm:prSet>
      <dgm:spPr/>
      <dgm:t>
        <a:bodyPr/>
        <a:lstStyle/>
        <a:p>
          <a:endParaRPr lang="zh-CN" altLang="en-US"/>
        </a:p>
      </dgm:t>
    </dgm:pt>
    <dgm:pt modelId="{542C0E41-A810-4D7F-9D64-DACBDF0FF5F8}" type="pres">
      <dgm:prSet presAssocID="{6B0A828A-F50B-4063-9271-CE651B28B23C}" presName="sibTrans" presStyleLbl="sibTrans2D1" presStyleIdx="2" presStyleCnt="3"/>
      <dgm:spPr/>
      <dgm:t>
        <a:bodyPr/>
        <a:lstStyle/>
        <a:p>
          <a:endParaRPr lang="zh-CN" altLang="en-US"/>
        </a:p>
      </dgm:t>
    </dgm:pt>
    <dgm:pt modelId="{9B34A7FF-A58D-48A4-B4B0-00ACFF04F77A}" type="pres">
      <dgm:prSet presAssocID="{6B0A828A-F50B-4063-9271-CE651B28B23C}" presName="connectorText" presStyleLbl="sibTrans2D1" presStyleIdx="2" presStyleCnt="3"/>
      <dgm:spPr/>
      <dgm:t>
        <a:bodyPr/>
        <a:lstStyle/>
        <a:p>
          <a:endParaRPr lang="zh-CN" altLang="en-US"/>
        </a:p>
      </dgm:t>
    </dgm:pt>
    <dgm:pt modelId="{3BCA1E82-7F5C-4B52-8628-4F163B4C059B}" type="pres">
      <dgm:prSet presAssocID="{5C6FDBBA-F0BD-4F45-9EB5-B3E5331A9BB7}" presName="node" presStyleLbl="node1" presStyleIdx="3" presStyleCnt="4">
        <dgm:presLayoutVars>
          <dgm:bulletEnabled val="1"/>
        </dgm:presLayoutVars>
      </dgm:prSet>
      <dgm:spPr/>
      <dgm:t>
        <a:bodyPr/>
        <a:lstStyle/>
        <a:p>
          <a:endParaRPr lang="zh-CN" altLang="en-US"/>
        </a:p>
      </dgm:t>
    </dgm:pt>
  </dgm:ptLst>
  <dgm:cxnLst>
    <dgm:cxn modelId="{8919F943-5FBC-4F2A-95D3-B5A8DF9282B7}" srcId="{AA65D22E-B17C-4DEE-A91A-B505D9305F7F}" destId="{3B987118-D0DF-44A5-87B6-5BA352A4253D}" srcOrd="1" destOrd="0" parTransId="{2F351664-BC8D-403F-8AA4-EF18D5156DCC}" sibTransId="{3175CDA3-11D1-4730-AF1D-6672BF33EC86}"/>
    <dgm:cxn modelId="{DF21FB99-F5F5-49B9-A587-777909270744}" type="presOf" srcId="{3B987118-D0DF-44A5-87B6-5BA352A4253D}" destId="{FD5F2750-4972-4B93-BA24-BD74FAADD859}" srcOrd="0" destOrd="0" presId="urn:microsoft.com/office/officeart/2005/8/layout/process2"/>
    <dgm:cxn modelId="{A93E125E-AB65-4F6E-8C89-FBF452A2123A}" type="presOf" srcId="{9834DBF2-8C82-447E-93DA-F9EC03402D4B}" destId="{9B14A846-9060-4B30-B1DE-E9E8D3E45901}" srcOrd="0" destOrd="0" presId="urn:microsoft.com/office/officeart/2005/8/layout/process2"/>
    <dgm:cxn modelId="{A0B652AA-A82B-423D-87FA-D88A622D7A1D}" type="presOf" srcId="{5C6FDBBA-F0BD-4F45-9EB5-B3E5331A9BB7}" destId="{3BCA1E82-7F5C-4B52-8628-4F163B4C059B}" srcOrd="0" destOrd="0" presId="urn:microsoft.com/office/officeart/2005/8/layout/process2"/>
    <dgm:cxn modelId="{AA8D1BCE-8C1C-48A1-8A7D-07CDB8483E0F}" srcId="{AA65D22E-B17C-4DEE-A91A-B505D9305F7F}" destId="{F9553DA1-8832-4494-87FD-E37E6E98AFB4}" srcOrd="2" destOrd="0" parTransId="{14BE33D6-02B7-4CEF-93DE-2E27363158CA}" sibTransId="{6B0A828A-F50B-4063-9271-CE651B28B23C}"/>
    <dgm:cxn modelId="{A9BC8DBC-5460-455C-AA30-D3E66E133967}" srcId="{AA65D22E-B17C-4DEE-A91A-B505D9305F7F}" destId="{6BEA1F89-DD17-4F45-99B3-A6C733F684C2}" srcOrd="0" destOrd="0" parTransId="{64A6C843-F8C0-4EE5-AC0B-B1FB7775650F}" sibTransId="{9834DBF2-8C82-447E-93DA-F9EC03402D4B}"/>
    <dgm:cxn modelId="{05D385B3-D0CE-460D-9018-5BC7C43BD092}" type="presOf" srcId="{6BEA1F89-DD17-4F45-99B3-A6C733F684C2}" destId="{ED5AA4B8-9719-4C07-90D2-3130B03B8F1C}" srcOrd="0" destOrd="0" presId="urn:microsoft.com/office/officeart/2005/8/layout/process2"/>
    <dgm:cxn modelId="{7810152A-3F74-4A24-A774-E58BE0215FA7}" type="presOf" srcId="{F9553DA1-8832-4494-87FD-E37E6E98AFB4}" destId="{6E1C3501-FB98-4733-87BA-B1754B7CD362}" srcOrd="0" destOrd="0" presId="urn:microsoft.com/office/officeart/2005/8/layout/process2"/>
    <dgm:cxn modelId="{C9FA871F-E36D-44B7-B36F-2DC295D7A350}" type="presOf" srcId="{3175CDA3-11D1-4730-AF1D-6672BF33EC86}" destId="{C53FABBD-34A1-4B1C-BAD2-C2D0C68B20CE}" srcOrd="0" destOrd="0" presId="urn:microsoft.com/office/officeart/2005/8/layout/process2"/>
    <dgm:cxn modelId="{DA877838-1E87-4F34-8C5C-D4629439F7C2}" type="presOf" srcId="{6B0A828A-F50B-4063-9271-CE651B28B23C}" destId="{542C0E41-A810-4D7F-9D64-DACBDF0FF5F8}" srcOrd="0" destOrd="0" presId="urn:microsoft.com/office/officeart/2005/8/layout/process2"/>
    <dgm:cxn modelId="{7A0CED74-E021-40C1-ADB9-E6CCF3E41969}" type="presOf" srcId="{9834DBF2-8C82-447E-93DA-F9EC03402D4B}" destId="{C27CF308-D1FA-47BF-99DA-BAAB764514CC}" srcOrd="1" destOrd="0" presId="urn:microsoft.com/office/officeart/2005/8/layout/process2"/>
    <dgm:cxn modelId="{6187D7E9-507B-4828-A5BE-1522E67CE4DA}" type="presOf" srcId="{3175CDA3-11D1-4730-AF1D-6672BF33EC86}" destId="{19A3D276-D0C5-4066-8B57-0FA61E1FF839}" srcOrd="1" destOrd="0" presId="urn:microsoft.com/office/officeart/2005/8/layout/process2"/>
    <dgm:cxn modelId="{7DBA4C38-FB13-4D89-8C99-216343FB3EE0}" type="presOf" srcId="{AA65D22E-B17C-4DEE-A91A-B505D9305F7F}" destId="{A092D53C-5052-4DD5-BAA7-AE653C99A6A4}" srcOrd="0" destOrd="0" presId="urn:microsoft.com/office/officeart/2005/8/layout/process2"/>
    <dgm:cxn modelId="{CB7E0FD7-FDD4-4F17-964B-B3E6A96258C6}" srcId="{AA65D22E-B17C-4DEE-A91A-B505D9305F7F}" destId="{5C6FDBBA-F0BD-4F45-9EB5-B3E5331A9BB7}" srcOrd="3" destOrd="0" parTransId="{58C3D9E0-27D3-43E3-96BA-FA9351D78204}" sibTransId="{FDBFC59F-34FC-4A3F-85FD-A23C34E0A70E}"/>
    <dgm:cxn modelId="{5372777C-34EB-4410-8D5E-30DAA15AD732}" type="presOf" srcId="{6B0A828A-F50B-4063-9271-CE651B28B23C}" destId="{9B34A7FF-A58D-48A4-B4B0-00ACFF04F77A}" srcOrd="1" destOrd="0" presId="urn:microsoft.com/office/officeart/2005/8/layout/process2"/>
    <dgm:cxn modelId="{3A09B6C8-6421-4616-971E-AEF8B8DAA227}" type="presParOf" srcId="{A092D53C-5052-4DD5-BAA7-AE653C99A6A4}" destId="{ED5AA4B8-9719-4C07-90D2-3130B03B8F1C}" srcOrd="0" destOrd="0" presId="urn:microsoft.com/office/officeart/2005/8/layout/process2"/>
    <dgm:cxn modelId="{0E62BB99-CAFB-4A53-8729-1D88AADC31AB}" type="presParOf" srcId="{A092D53C-5052-4DD5-BAA7-AE653C99A6A4}" destId="{9B14A846-9060-4B30-B1DE-E9E8D3E45901}" srcOrd="1" destOrd="0" presId="urn:microsoft.com/office/officeart/2005/8/layout/process2"/>
    <dgm:cxn modelId="{40858296-F0F7-4041-9180-BB95D585F91D}" type="presParOf" srcId="{9B14A846-9060-4B30-B1DE-E9E8D3E45901}" destId="{C27CF308-D1FA-47BF-99DA-BAAB764514CC}" srcOrd="0" destOrd="0" presId="urn:microsoft.com/office/officeart/2005/8/layout/process2"/>
    <dgm:cxn modelId="{6BEDAEDE-34BC-4A1A-B2C9-F396C058D8BA}" type="presParOf" srcId="{A092D53C-5052-4DD5-BAA7-AE653C99A6A4}" destId="{FD5F2750-4972-4B93-BA24-BD74FAADD859}" srcOrd="2" destOrd="0" presId="urn:microsoft.com/office/officeart/2005/8/layout/process2"/>
    <dgm:cxn modelId="{8BD5B7D4-3641-4063-8FBD-7DA4596ED793}" type="presParOf" srcId="{A092D53C-5052-4DD5-BAA7-AE653C99A6A4}" destId="{C53FABBD-34A1-4B1C-BAD2-C2D0C68B20CE}" srcOrd="3" destOrd="0" presId="urn:microsoft.com/office/officeart/2005/8/layout/process2"/>
    <dgm:cxn modelId="{FBD43511-15C5-4D6C-BABD-14B390EB7B28}" type="presParOf" srcId="{C53FABBD-34A1-4B1C-BAD2-C2D0C68B20CE}" destId="{19A3D276-D0C5-4066-8B57-0FA61E1FF839}" srcOrd="0" destOrd="0" presId="urn:microsoft.com/office/officeart/2005/8/layout/process2"/>
    <dgm:cxn modelId="{3FAE8E9C-0C1E-4428-8C5B-A6D8030C1E6C}" type="presParOf" srcId="{A092D53C-5052-4DD5-BAA7-AE653C99A6A4}" destId="{6E1C3501-FB98-4733-87BA-B1754B7CD362}" srcOrd="4" destOrd="0" presId="urn:microsoft.com/office/officeart/2005/8/layout/process2"/>
    <dgm:cxn modelId="{17F893DE-7282-4709-ADBF-034C5C84DE69}" type="presParOf" srcId="{A092D53C-5052-4DD5-BAA7-AE653C99A6A4}" destId="{542C0E41-A810-4D7F-9D64-DACBDF0FF5F8}" srcOrd="5" destOrd="0" presId="urn:microsoft.com/office/officeart/2005/8/layout/process2"/>
    <dgm:cxn modelId="{BC40A47D-5866-4AAC-96AD-285A1F49910E}" type="presParOf" srcId="{542C0E41-A810-4D7F-9D64-DACBDF0FF5F8}" destId="{9B34A7FF-A58D-48A4-B4B0-00ACFF04F77A}" srcOrd="0" destOrd="0" presId="urn:microsoft.com/office/officeart/2005/8/layout/process2"/>
    <dgm:cxn modelId="{7ED04BC3-DDE7-43DD-A356-AED8A709BFD0}" type="presParOf" srcId="{A092D53C-5052-4DD5-BAA7-AE653C99A6A4}" destId="{3BCA1E82-7F5C-4B52-8628-4F163B4C059B}" srcOrd="6" destOrd="0" presId="urn:microsoft.com/office/officeart/2005/8/layout/process2"/>
  </dgm:cxnLst>
  <dgm:bg/>
  <dgm:whole/>
</dgm:dataModel>
</file>

<file path=ppt/diagrams/data14.xml><?xml version="1.0" encoding="utf-8"?>
<dgm:dataModel xmlns:dgm="http://schemas.openxmlformats.org/drawingml/2006/diagram" xmlns:a="http://schemas.openxmlformats.org/drawingml/2006/main">
  <dgm:ptLst>
    <dgm:pt modelId="{CFD09834-3F31-4C9A-9EA6-67C0E680AFA5}" type="doc">
      <dgm:prSet loTypeId="urn:microsoft.com/office/officeart/2005/8/layout/process2" loCatId="process" qsTypeId="urn:microsoft.com/office/officeart/2005/8/quickstyle/simple5" qsCatId="simple" csTypeId="urn:microsoft.com/office/officeart/2005/8/colors/colorful4" csCatId="colorful" phldr="1"/>
      <dgm:spPr/>
    </dgm:pt>
    <dgm:pt modelId="{1647B302-ED35-4778-A17B-E55F234FADDD}">
      <dgm:prSet phldrT="[文本]"/>
      <dgm:spPr/>
      <dgm:t>
        <a:bodyPr/>
        <a:lstStyle/>
        <a:p>
          <a:r>
            <a:rPr lang="zh-CN" altLang="en-US" dirty="0" smtClean="0"/>
            <a:t>美国 罗恩尼 女抢匪</a:t>
          </a:r>
          <a:endParaRPr lang="zh-CN" altLang="en-US" dirty="0"/>
        </a:p>
      </dgm:t>
    </dgm:pt>
    <dgm:pt modelId="{807CDC9E-6560-4B78-BCAB-2AE73C029AC9}" type="parTrans" cxnId="{C9C0F5E5-D41E-4FC7-AC60-E70100EA2492}">
      <dgm:prSet/>
      <dgm:spPr/>
      <dgm:t>
        <a:bodyPr/>
        <a:lstStyle/>
        <a:p>
          <a:endParaRPr lang="zh-CN" altLang="en-US"/>
        </a:p>
      </dgm:t>
    </dgm:pt>
    <dgm:pt modelId="{D149A9A0-F92A-4DE6-BBB3-6CD21782459C}" type="sibTrans" cxnId="{C9C0F5E5-D41E-4FC7-AC60-E70100EA2492}">
      <dgm:prSet/>
      <dgm:spPr/>
      <dgm:t>
        <a:bodyPr/>
        <a:lstStyle/>
        <a:p>
          <a:endParaRPr lang="zh-CN" altLang="en-US"/>
        </a:p>
      </dgm:t>
    </dgm:pt>
    <dgm:pt modelId="{8B40FCFC-8B56-4105-A1FA-A757ED92DCC9}">
      <dgm:prSet phldrT="[文本]"/>
      <dgm:spPr/>
      <dgm:t>
        <a:bodyPr/>
        <a:lstStyle/>
        <a:p>
          <a:r>
            <a:rPr lang="zh-CN" altLang="en-US" dirty="0" smtClean="0"/>
            <a:t>美国</a:t>
          </a:r>
          <a:r>
            <a:rPr lang="en-US" altLang="zh-CN" dirty="0" smtClean="0"/>
            <a:t>&lt;LOC&gt;</a:t>
          </a:r>
          <a:r>
            <a:rPr lang="zh-CN" altLang="en-US" dirty="0" smtClean="0"/>
            <a:t> </a:t>
          </a:r>
          <a:endParaRPr lang="en-US" altLang="zh-CN" dirty="0" smtClean="0"/>
        </a:p>
        <a:p>
          <a:r>
            <a:rPr lang="zh-CN" altLang="en-US" dirty="0" smtClean="0"/>
            <a:t>罗恩尼</a:t>
          </a:r>
          <a:r>
            <a:rPr lang="en-US" altLang="zh-CN" dirty="0" smtClean="0"/>
            <a:t>&lt;PERSON&gt;</a:t>
          </a:r>
        </a:p>
        <a:p>
          <a:r>
            <a:rPr lang="zh-CN" altLang="en-US" dirty="0" smtClean="0"/>
            <a:t>女抢匪</a:t>
          </a:r>
          <a:r>
            <a:rPr lang="en-US" altLang="zh-CN" dirty="0" smtClean="0"/>
            <a:t>&lt;MOVIE&gt;</a:t>
          </a:r>
          <a:endParaRPr lang="zh-CN" altLang="en-US" dirty="0"/>
        </a:p>
      </dgm:t>
    </dgm:pt>
    <dgm:pt modelId="{D8CBB9C2-F9CD-47EE-8F25-4E2C46628899}" type="parTrans" cxnId="{822C09DE-CF8E-4874-868B-30BA631F9E06}">
      <dgm:prSet/>
      <dgm:spPr/>
      <dgm:t>
        <a:bodyPr/>
        <a:lstStyle/>
        <a:p>
          <a:endParaRPr lang="zh-CN" altLang="en-US"/>
        </a:p>
      </dgm:t>
    </dgm:pt>
    <dgm:pt modelId="{FF4B4223-B53D-443C-9D9F-D15A9D0F9D45}" type="sibTrans" cxnId="{822C09DE-CF8E-4874-868B-30BA631F9E06}">
      <dgm:prSet/>
      <dgm:spPr/>
      <dgm:t>
        <a:bodyPr/>
        <a:lstStyle/>
        <a:p>
          <a:endParaRPr lang="zh-CN" altLang="en-US"/>
        </a:p>
      </dgm:t>
    </dgm:pt>
    <dgm:pt modelId="{B7E856D5-CA19-4DA3-95D6-6D2A9D9D6BF3}">
      <dgm:prSet phldrT="[文本]"/>
      <dgm:spPr/>
      <dgm:t>
        <a:bodyPr/>
        <a:lstStyle/>
        <a:p>
          <a:r>
            <a:rPr lang="zh-CN" altLang="en-US" dirty="0" smtClean="0"/>
            <a:t>美国</a:t>
          </a:r>
          <a:r>
            <a:rPr lang="en-US" altLang="zh-CN" dirty="0" smtClean="0"/>
            <a:t>&lt;LOC&gt;</a:t>
          </a:r>
          <a:r>
            <a:rPr lang="zh-CN" altLang="en-US" dirty="0" smtClean="0"/>
            <a:t> </a:t>
          </a:r>
          <a:endParaRPr lang="en-US" altLang="zh-CN" dirty="0" smtClean="0"/>
        </a:p>
        <a:p>
          <a:r>
            <a:rPr lang="zh-CN" altLang="en-US" b="0" i="0" dirty="0" smtClean="0"/>
            <a:t>乔阿吉姆</a:t>
          </a:r>
          <a:r>
            <a:rPr lang="en-US" altLang="zh-CN" b="0" i="0" dirty="0" smtClean="0"/>
            <a:t>·</a:t>
          </a:r>
          <a:r>
            <a:rPr lang="zh-CN" altLang="en-US" b="0" i="0" dirty="0" smtClean="0"/>
            <a:t>罗恩尼</a:t>
          </a:r>
          <a:r>
            <a:rPr lang="en-US" altLang="zh-CN" dirty="0" smtClean="0"/>
            <a:t>&lt;PERSON&gt;</a:t>
          </a:r>
        </a:p>
        <a:p>
          <a:r>
            <a:rPr lang="zh-CN" altLang="zh-CN" dirty="0" smtClean="0"/>
            <a:t>侠盗魅影</a:t>
          </a:r>
          <a:r>
            <a:rPr lang="en-US" altLang="zh-CN" dirty="0" smtClean="0"/>
            <a:t>&lt;MOVIE&gt;</a:t>
          </a:r>
          <a:endParaRPr lang="zh-CN" altLang="en-US" dirty="0"/>
        </a:p>
      </dgm:t>
    </dgm:pt>
    <dgm:pt modelId="{9A215569-8E68-4A51-A87E-5E016829BCF0}" type="parTrans" cxnId="{F1122130-B9F0-4438-AEFA-CE130E9401DA}">
      <dgm:prSet/>
      <dgm:spPr/>
      <dgm:t>
        <a:bodyPr/>
        <a:lstStyle/>
        <a:p>
          <a:endParaRPr lang="zh-CN" altLang="en-US"/>
        </a:p>
      </dgm:t>
    </dgm:pt>
    <dgm:pt modelId="{D3FECC1A-9131-44DE-B638-D37441FD4AED}" type="sibTrans" cxnId="{F1122130-B9F0-4438-AEFA-CE130E9401DA}">
      <dgm:prSet/>
      <dgm:spPr/>
      <dgm:t>
        <a:bodyPr/>
        <a:lstStyle/>
        <a:p>
          <a:endParaRPr lang="zh-CN" altLang="en-US"/>
        </a:p>
      </dgm:t>
    </dgm:pt>
    <dgm:pt modelId="{37DC0257-7D5F-4A39-B795-061128E5E64A}" type="pres">
      <dgm:prSet presAssocID="{CFD09834-3F31-4C9A-9EA6-67C0E680AFA5}" presName="linearFlow" presStyleCnt="0">
        <dgm:presLayoutVars>
          <dgm:resizeHandles val="exact"/>
        </dgm:presLayoutVars>
      </dgm:prSet>
      <dgm:spPr/>
    </dgm:pt>
    <dgm:pt modelId="{813DF1E8-B7EB-47AE-BE4E-A4E75403FC6A}" type="pres">
      <dgm:prSet presAssocID="{1647B302-ED35-4778-A17B-E55F234FADDD}" presName="node" presStyleLbl="node1" presStyleIdx="0" presStyleCnt="3">
        <dgm:presLayoutVars>
          <dgm:bulletEnabled val="1"/>
        </dgm:presLayoutVars>
      </dgm:prSet>
      <dgm:spPr/>
      <dgm:t>
        <a:bodyPr/>
        <a:lstStyle/>
        <a:p>
          <a:endParaRPr lang="zh-CN" altLang="en-US"/>
        </a:p>
      </dgm:t>
    </dgm:pt>
    <dgm:pt modelId="{23A6E2DB-5299-45D0-872A-B611A30A7F17}" type="pres">
      <dgm:prSet presAssocID="{D149A9A0-F92A-4DE6-BBB3-6CD21782459C}" presName="sibTrans" presStyleLbl="sibTrans2D1" presStyleIdx="0" presStyleCnt="2"/>
      <dgm:spPr/>
      <dgm:t>
        <a:bodyPr/>
        <a:lstStyle/>
        <a:p>
          <a:endParaRPr lang="zh-CN" altLang="en-US"/>
        </a:p>
      </dgm:t>
    </dgm:pt>
    <dgm:pt modelId="{B7013412-27F8-45AC-820C-A8D9B668CB23}" type="pres">
      <dgm:prSet presAssocID="{D149A9A0-F92A-4DE6-BBB3-6CD21782459C}" presName="connectorText" presStyleLbl="sibTrans2D1" presStyleIdx="0" presStyleCnt="2"/>
      <dgm:spPr/>
      <dgm:t>
        <a:bodyPr/>
        <a:lstStyle/>
        <a:p>
          <a:endParaRPr lang="zh-CN" altLang="en-US"/>
        </a:p>
      </dgm:t>
    </dgm:pt>
    <dgm:pt modelId="{94E7FE81-17EE-4040-A6FB-C6C8581A614A}" type="pres">
      <dgm:prSet presAssocID="{8B40FCFC-8B56-4105-A1FA-A757ED92DCC9}" presName="node" presStyleLbl="node1" presStyleIdx="1" presStyleCnt="3">
        <dgm:presLayoutVars>
          <dgm:bulletEnabled val="1"/>
        </dgm:presLayoutVars>
      </dgm:prSet>
      <dgm:spPr/>
      <dgm:t>
        <a:bodyPr/>
        <a:lstStyle/>
        <a:p>
          <a:endParaRPr lang="zh-CN" altLang="en-US"/>
        </a:p>
      </dgm:t>
    </dgm:pt>
    <dgm:pt modelId="{01603925-5B9C-4F3A-BE40-7B4EE62FB1C8}" type="pres">
      <dgm:prSet presAssocID="{FF4B4223-B53D-443C-9D9F-D15A9D0F9D45}" presName="sibTrans" presStyleLbl="sibTrans2D1" presStyleIdx="1" presStyleCnt="2"/>
      <dgm:spPr/>
      <dgm:t>
        <a:bodyPr/>
        <a:lstStyle/>
        <a:p>
          <a:endParaRPr lang="zh-CN" altLang="en-US"/>
        </a:p>
      </dgm:t>
    </dgm:pt>
    <dgm:pt modelId="{65697E8A-1E37-447A-AD91-605B695EBFA1}" type="pres">
      <dgm:prSet presAssocID="{FF4B4223-B53D-443C-9D9F-D15A9D0F9D45}" presName="connectorText" presStyleLbl="sibTrans2D1" presStyleIdx="1" presStyleCnt="2"/>
      <dgm:spPr/>
      <dgm:t>
        <a:bodyPr/>
        <a:lstStyle/>
        <a:p>
          <a:endParaRPr lang="zh-CN" altLang="en-US"/>
        </a:p>
      </dgm:t>
    </dgm:pt>
    <dgm:pt modelId="{631ED2D1-E304-4664-9CAF-7E6E894E0958}" type="pres">
      <dgm:prSet presAssocID="{B7E856D5-CA19-4DA3-95D6-6D2A9D9D6BF3}" presName="node" presStyleLbl="node1" presStyleIdx="2" presStyleCnt="3">
        <dgm:presLayoutVars>
          <dgm:bulletEnabled val="1"/>
        </dgm:presLayoutVars>
      </dgm:prSet>
      <dgm:spPr/>
      <dgm:t>
        <a:bodyPr/>
        <a:lstStyle/>
        <a:p>
          <a:endParaRPr lang="zh-CN" altLang="en-US"/>
        </a:p>
      </dgm:t>
    </dgm:pt>
  </dgm:ptLst>
  <dgm:cxnLst>
    <dgm:cxn modelId="{C9C0F5E5-D41E-4FC7-AC60-E70100EA2492}" srcId="{CFD09834-3F31-4C9A-9EA6-67C0E680AFA5}" destId="{1647B302-ED35-4778-A17B-E55F234FADDD}" srcOrd="0" destOrd="0" parTransId="{807CDC9E-6560-4B78-BCAB-2AE73C029AC9}" sibTransId="{D149A9A0-F92A-4DE6-BBB3-6CD21782459C}"/>
    <dgm:cxn modelId="{99E4A3CD-8B48-4917-9CD4-F7B0EB868CED}" type="presOf" srcId="{CFD09834-3F31-4C9A-9EA6-67C0E680AFA5}" destId="{37DC0257-7D5F-4A39-B795-061128E5E64A}" srcOrd="0" destOrd="0" presId="urn:microsoft.com/office/officeart/2005/8/layout/process2"/>
    <dgm:cxn modelId="{9091F913-3706-406D-8BF8-FA4B80A197C1}" type="presOf" srcId="{B7E856D5-CA19-4DA3-95D6-6D2A9D9D6BF3}" destId="{631ED2D1-E304-4664-9CAF-7E6E894E0958}" srcOrd="0" destOrd="0" presId="urn:microsoft.com/office/officeart/2005/8/layout/process2"/>
    <dgm:cxn modelId="{40EA9475-CD86-43E5-BF8F-FD72F4DFE579}" type="presOf" srcId="{D149A9A0-F92A-4DE6-BBB3-6CD21782459C}" destId="{B7013412-27F8-45AC-820C-A8D9B668CB23}" srcOrd="1" destOrd="0" presId="urn:microsoft.com/office/officeart/2005/8/layout/process2"/>
    <dgm:cxn modelId="{37D9EA1A-80DE-460D-8C36-4432ACD9623E}" type="presOf" srcId="{FF4B4223-B53D-443C-9D9F-D15A9D0F9D45}" destId="{01603925-5B9C-4F3A-BE40-7B4EE62FB1C8}" srcOrd="0" destOrd="0" presId="urn:microsoft.com/office/officeart/2005/8/layout/process2"/>
    <dgm:cxn modelId="{F7E0BC5E-8458-46E3-A4BF-C209601DE07C}" type="presOf" srcId="{D149A9A0-F92A-4DE6-BBB3-6CD21782459C}" destId="{23A6E2DB-5299-45D0-872A-B611A30A7F17}" srcOrd="0" destOrd="0" presId="urn:microsoft.com/office/officeart/2005/8/layout/process2"/>
    <dgm:cxn modelId="{684D0C51-23A1-4C56-B3EE-0D580803C76E}" type="presOf" srcId="{FF4B4223-B53D-443C-9D9F-D15A9D0F9D45}" destId="{65697E8A-1E37-447A-AD91-605B695EBFA1}" srcOrd="1" destOrd="0" presId="urn:microsoft.com/office/officeart/2005/8/layout/process2"/>
    <dgm:cxn modelId="{F1122130-B9F0-4438-AEFA-CE130E9401DA}" srcId="{CFD09834-3F31-4C9A-9EA6-67C0E680AFA5}" destId="{B7E856D5-CA19-4DA3-95D6-6D2A9D9D6BF3}" srcOrd="2" destOrd="0" parTransId="{9A215569-8E68-4A51-A87E-5E016829BCF0}" sibTransId="{D3FECC1A-9131-44DE-B638-D37441FD4AED}"/>
    <dgm:cxn modelId="{E7852801-8154-4E68-8518-07C1319615E3}" type="presOf" srcId="{8B40FCFC-8B56-4105-A1FA-A757ED92DCC9}" destId="{94E7FE81-17EE-4040-A6FB-C6C8581A614A}" srcOrd="0" destOrd="0" presId="urn:microsoft.com/office/officeart/2005/8/layout/process2"/>
    <dgm:cxn modelId="{822C09DE-CF8E-4874-868B-30BA631F9E06}" srcId="{CFD09834-3F31-4C9A-9EA6-67C0E680AFA5}" destId="{8B40FCFC-8B56-4105-A1FA-A757ED92DCC9}" srcOrd="1" destOrd="0" parTransId="{D8CBB9C2-F9CD-47EE-8F25-4E2C46628899}" sibTransId="{FF4B4223-B53D-443C-9D9F-D15A9D0F9D45}"/>
    <dgm:cxn modelId="{C043FCF0-807B-4F06-AAEA-CB9940243309}" type="presOf" srcId="{1647B302-ED35-4778-A17B-E55F234FADDD}" destId="{813DF1E8-B7EB-47AE-BE4E-A4E75403FC6A}" srcOrd="0" destOrd="0" presId="urn:microsoft.com/office/officeart/2005/8/layout/process2"/>
    <dgm:cxn modelId="{2F4DAF4A-8363-4992-8528-6892B9ABB41F}" type="presParOf" srcId="{37DC0257-7D5F-4A39-B795-061128E5E64A}" destId="{813DF1E8-B7EB-47AE-BE4E-A4E75403FC6A}" srcOrd="0" destOrd="0" presId="urn:microsoft.com/office/officeart/2005/8/layout/process2"/>
    <dgm:cxn modelId="{C5C61C8B-C3D7-468A-9E37-E336D0054365}" type="presParOf" srcId="{37DC0257-7D5F-4A39-B795-061128E5E64A}" destId="{23A6E2DB-5299-45D0-872A-B611A30A7F17}" srcOrd="1" destOrd="0" presId="urn:microsoft.com/office/officeart/2005/8/layout/process2"/>
    <dgm:cxn modelId="{F777ABC6-B868-48A2-A547-D7AF26F64A39}" type="presParOf" srcId="{23A6E2DB-5299-45D0-872A-B611A30A7F17}" destId="{B7013412-27F8-45AC-820C-A8D9B668CB23}" srcOrd="0" destOrd="0" presId="urn:microsoft.com/office/officeart/2005/8/layout/process2"/>
    <dgm:cxn modelId="{8FF1FA14-9238-4E68-A16C-533E5B673C4A}" type="presParOf" srcId="{37DC0257-7D5F-4A39-B795-061128E5E64A}" destId="{94E7FE81-17EE-4040-A6FB-C6C8581A614A}" srcOrd="2" destOrd="0" presId="urn:microsoft.com/office/officeart/2005/8/layout/process2"/>
    <dgm:cxn modelId="{60D1CCDB-3ED8-4F7E-877F-1421AE1B6355}" type="presParOf" srcId="{37DC0257-7D5F-4A39-B795-061128E5E64A}" destId="{01603925-5B9C-4F3A-BE40-7B4EE62FB1C8}" srcOrd="3" destOrd="0" presId="urn:microsoft.com/office/officeart/2005/8/layout/process2"/>
    <dgm:cxn modelId="{D46CC90A-3CB8-4423-997F-7B6A5A802A47}" type="presParOf" srcId="{01603925-5B9C-4F3A-BE40-7B4EE62FB1C8}" destId="{65697E8A-1E37-447A-AD91-605B695EBFA1}" srcOrd="0" destOrd="0" presId="urn:microsoft.com/office/officeart/2005/8/layout/process2"/>
    <dgm:cxn modelId="{A09E2A5F-C6D3-4FE2-A7D3-71BA93594F1B}" type="presParOf" srcId="{37DC0257-7D5F-4A39-B795-061128E5E64A}" destId="{631ED2D1-E304-4664-9CAF-7E6E894E0958}" srcOrd="4" destOrd="0" presId="urn:microsoft.com/office/officeart/2005/8/layout/process2"/>
  </dgm:cxnLst>
  <dgm:bg/>
  <dgm:whole/>
</dgm:dataModel>
</file>

<file path=ppt/diagrams/data2.xml><?xml version="1.0" encoding="utf-8"?>
<dgm:dataModel xmlns:dgm="http://schemas.openxmlformats.org/drawingml/2006/diagram" xmlns:a="http://schemas.openxmlformats.org/drawingml/2006/main">
  <dgm:ptLst>
    <dgm:pt modelId="{CF0FF2A3-FEE1-4432-A57F-D818111B072F}" type="doc">
      <dgm:prSet loTypeId="urn:microsoft.com/office/officeart/2005/8/layout/venn3" loCatId="relationship" qsTypeId="urn:microsoft.com/office/officeart/2005/8/quickstyle/simple5" qsCatId="simple" csTypeId="urn:microsoft.com/office/officeart/2005/8/colors/accent1_2#1" csCatId="accent1" phldr="1"/>
      <dgm:spPr/>
      <dgm:t>
        <a:bodyPr/>
        <a:lstStyle/>
        <a:p>
          <a:endParaRPr lang="zh-CN" altLang="en-US"/>
        </a:p>
      </dgm:t>
    </dgm:pt>
    <dgm:pt modelId="{B4487D85-93BF-44C1-8EA4-4314788E24EB}">
      <dgm:prSet phldrT="[文本]">
        <dgm:style>
          <a:lnRef idx="0">
            <a:schemeClr val="accent1"/>
          </a:lnRef>
          <a:fillRef idx="3">
            <a:schemeClr val="accent1"/>
          </a:fillRef>
          <a:effectRef idx="3">
            <a:schemeClr val="accent1"/>
          </a:effectRef>
          <a:fontRef idx="minor">
            <a:schemeClr val="lt1"/>
          </a:fontRef>
        </dgm:style>
      </dgm:prSet>
      <dgm:spPr>
        <a:gradFill rotWithShape="0">
          <a:gsLst>
            <a:gs pos="0">
              <a:schemeClr val="accent1">
                <a:shade val="51000"/>
                <a:satMod val="130000"/>
              </a:schemeClr>
            </a:gs>
            <a:gs pos="0">
              <a:schemeClr val="accent1">
                <a:shade val="51000"/>
                <a:satMod val="130000"/>
              </a:schemeClr>
            </a:gs>
          </a:gsLst>
        </a:gradFill>
      </dgm:spPr>
      <dgm:t>
        <a:bodyPr/>
        <a:lstStyle/>
        <a:p>
          <a:r>
            <a:rPr lang="zh-CN" altLang="en-US" dirty="0" smtClean="0">
              <a:latin typeface="幼圆" pitchFamily="49" charset="-122"/>
              <a:ea typeface="幼圆" pitchFamily="49" charset="-122"/>
            </a:rPr>
            <a:t>普通</a:t>
          </a:r>
          <a:endParaRPr lang="en-US" altLang="zh-CN" dirty="0" smtClean="0">
            <a:latin typeface="幼圆" pitchFamily="49" charset="-122"/>
            <a:ea typeface="幼圆" pitchFamily="49" charset="-122"/>
          </a:endParaRPr>
        </a:p>
        <a:p>
          <a:r>
            <a:rPr lang="zh-CN" altLang="en-US" dirty="0" smtClean="0">
              <a:latin typeface="幼圆" pitchFamily="49" charset="-122"/>
              <a:ea typeface="幼圆" pitchFamily="49" charset="-122"/>
            </a:rPr>
            <a:t>网页</a:t>
          </a:r>
          <a:endParaRPr lang="zh-CN" altLang="en-US" dirty="0">
            <a:latin typeface="幼圆" pitchFamily="49" charset="-122"/>
            <a:ea typeface="幼圆" pitchFamily="49" charset="-122"/>
          </a:endParaRPr>
        </a:p>
      </dgm:t>
    </dgm:pt>
    <dgm:pt modelId="{6488E4C6-9142-44BE-9DCF-17209C5EEABB}" type="parTrans" cxnId="{7532FA8F-0EC2-4C25-9674-CA8149B6E114}">
      <dgm:prSet/>
      <dgm:spPr/>
      <dgm:t>
        <a:bodyPr/>
        <a:lstStyle/>
        <a:p>
          <a:endParaRPr lang="zh-CN" altLang="en-US">
            <a:latin typeface="幼圆" pitchFamily="49" charset="-122"/>
            <a:ea typeface="幼圆" pitchFamily="49" charset="-122"/>
          </a:endParaRPr>
        </a:p>
      </dgm:t>
    </dgm:pt>
    <dgm:pt modelId="{82F4863D-533F-4848-A2CE-7091087BA8E8}" type="sibTrans" cxnId="{7532FA8F-0EC2-4C25-9674-CA8149B6E114}">
      <dgm:prSet/>
      <dgm:spPr/>
      <dgm:t>
        <a:bodyPr/>
        <a:lstStyle/>
        <a:p>
          <a:endParaRPr lang="zh-CN" altLang="en-US">
            <a:latin typeface="幼圆" pitchFamily="49" charset="-122"/>
            <a:ea typeface="幼圆" pitchFamily="49" charset="-122"/>
          </a:endParaRPr>
        </a:p>
      </dgm:t>
    </dgm:pt>
    <dgm:pt modelId="{0F9C5049-3CB1-4989-84BC-CF0B3B7BE151}">
      <dgm:prSet phldrT="[文本]">
        <dgm:style>
          <a:lnRef idx="0">
            <a:schemeClr val="accent6"/>
          </a:lnRef>
          <a:fillRef idx="3">
            <a:schemeClr val="accent6"/>
          </a:fillRef>
          <a:effectRef idx="3">
            <a:schemeClr val="accent6"/>
          </a:effectRef>
          <a:fontRef idx="minor">
            <a:schemeClr val="lt1"/>
          </a:fontRef>
        </dgm:style>
      </dgm:prSet>
      <dgm:spPr/>
      <dgm:t>
        <a:bodyPr/>
        <a:lstStyle/>
        <a:p>
          <a:r>
            <a:rPr lang="zh-CN" altLang="en-US" dirty="0" smtClean="0">
              <a:latin typeface="幼圆" pitchFamily="49" charset="-122"/>
              <a:ea typeface="幼圆" pitchFamily="49" charset="-122"/>
            </a:rPr>
            <a:t>音频</a:t>
          </a:r>
          <a:endParaRPr lang="zh-CN" altLang="en-US" dirty="0">
            <a:latin typeface="幼圆" pitchFamily="49" charset="-122"/>
            <a:ea typeface="幼圆" pitchFamily="49" charset="-122"/>
          </a:endParaRPr>
        </a:p>
      </dgm:t>
    </dgm:pt>
    <dgm:pt modelId="{FBCBF81F-B74C-4C82-AEEB-0B93489DD8A8}" type="parTrans" cxnId="{2F8800F5-E4A4-45F7-8AEE-0DD2E68686FE}">
      <dgm:prSet/>
      <dgm:spPr/>
      <dgm:t>
        <a:bodyPr/>
        <a:lstStyle/>
        <a:p>
          <a:endParaRPr lang="zh-CN" altLang="en-US">
            <a:latin typeface="幼圆" pitchFamily="49" charset="-122"/>
            <a:ea typeface="幼圆" pitchFamily="49" charset="-122"/>
          </a:endParaRPr>
        </a:p>
      </dgm:t>
    </dgm:pt>
    <dgm:pt modelId="{18B12A90-8CCE-4774-AC61-0DA4CA94381E}" type="sibTrans" cxnId="{2F8800F5-E4A4-45F7-8AEE-0DD2E68686FE}">
      <dgm:prSet/>
      <dgm:spPr/>
      <dgm:t>
        <a:bodyPr/>
        <a:lstStyle/>
        <a:p>
          <a:endParaRPr lang="zh-CN" altLang="en-US">
            <a:latin typeface="幼圆" pitchFamily="49" charset="-122"/>
            <a:ea typeface="幼圆" pitchFamily="49" charset="-122"/>
          </a:endParaRPr>
        </a:p>
      </dgm:t>
    </dgm:pt>
    <dgm:pt modelId="{078DAC1D-A167-4D85-AFE8-DBED8A58D8F4}">
      <dgm:prSet phldrT="[文本]">
        <dgm:style>
          <a:lnRef idx="0">
            <a:schemeClr val="accent3"/>
          </a:lnRef>
          <a:fillRef idx="3">
            <a:schemeClr val="accent3"/>
          </a:fillRef>
          <a:effectRef idx="3">
            <a:schemeClr val="accent3"/>
          </a:effectRef>
          <a:fontRef idx="minor">
            <a:schemeClr val="lt1"/>
          </a:fontRef>
        </dgm:style>
      </dgm:prSet>
      <dgm:spPr/>
      <dgm:t>
        <a:bodyPr/>
        <a:lstStyle/>
        <a:p>
          <a:r>
            <a:rPr lang="zh-CN" altLang="en-US" dirty="0" smtClean="0">
              <a:latin typeface="幼圆" pitchFamily="49" charset="-122"/>
              <a:ea typeface="幼圆" pitchFamily="49" charset="-122"/>
            </a:rPr>
            <a:t>图片</a:t>
          </a:r>
          <a:endParaRPr lang="zh-CN" altLang="en-US" dirty="0">
            <a:latin typeface="幼圆" pitchFamily="49" charset="-122"/>
            <a:ea typeface="幼圆" pitchFamily="49" charset="-122"/>
          </a:endParaRPr>
        </a:p>
      </dgm:t>
    </dgm:pt>
    <dgm:pt modelId="{6015A656-21DD-45E5-8E16-26D4C362B556}" type="parTrans" cxnId="{26D85B47-D087-401D-8F57-FFA9193A2AF9}">
      <dgm:prSet/>
      <dgm:spPr/>
      <dgm:t>
        <a:bodyPr/>
        <a:lstStyle/>
        <a:p>
          <a:endParaRPr lang="zh-CN" altLang="en-US">
            <a:latin typeface="幼圆" pitchFamily="49" charset="-122"/>
            <a:ea typeface="幼圆" pitchFamily="49" charset="-122"/>
          </a:endParaRPr>
        </a:p>
      </dgm:t>
    </dgm:pt>
    <dgm:pt modelId="{1FAAF7BA-D94A-4DE9-8496-7C4CF32619E7}" type="sibTrans" cxnId="{26D85B47-D087-401D-8F57-FFA9193A2AF9}">
      <dgm:prSet/>
      <dgm:spPr/>
      <dgm:t>
        <a:bodyPr/>
        <a:lstStyle/>
        <a:p>
          <a:endParaRPr lang="zh-CN" altLang="en-US">
            <a:latin typeface="幼圆" pitchFamily="49" charset="-122"/>
            <a:ea typeface="幼圆" pitchFamily="49" charset="-122"/>
          </a:endParaRPr>
        </a:p>
      </dgm:t>
    </dgm:pt>
    <dgm:pt modelId="{B76FD9B3-4F58-4CA5-80E1-B49A26AC1681}">
      <dgm:prSet phldrT="[文本]">
        <dgm:style>
          <a:lnRef idx="0">
            <a:schemeClr val="accent4"/>
          </a:lnRef>
          <a:fillRef idx="3">
            <a:schemeClr val="accent4"/>
          </a:fillRef>
          <a:effectRef idx="3">
            <a:schemeClr val="accent4"/>
          </a:effectRef>
          <a:fontRef idx="minor">
            <a:schemeClr val="lt1"/>
          </a:fontRef>
        </dgm:style>
      </dgm:prSet>
      <dgm:spPr/>
      <dgm:t>
        <a:bodyPr/>
        <a:lstStyle/>
        <a:p>
          <a:r>
            <a:rPr lang="zh-CN" altLang="en-US" dirty="0" smtClean="0">
              <a:latin typeface="幼圆" pitchFamily="49" charset="-122"/>
              <a:ea typeface="幼圆" pitchFamily="49" charset="-122"/>
            </a:rPr>
            <a:t>视频</a:t>
          </a:r>
          <a:endParaRPr lang="zh-CN" altLang="en-US" dirty="0">
            <a:latin typeface="幼圆" pitchFamily="49" charset="-122"/>
            <a:ea typeface="幼圆" pitchFamily="49" charset="-122"/>
          </a:endParaRPr>
        </a:p>
      </dgm:t>
    </dgm:pt>
    <dgm:pt modelId="{FC520185-8C52-4BBE-B752-DC7C981B4222}" type="parTrans" cxnId="{4A692D12-014E-42F6-A3E6-8ABC903BF9BB}">
      <dgm:prSet/>
      <dgm:spPr/>
      <dgm:t>
        <a:bodyPr/>
        <a:lstStyle/>
        <a:p>
          <a:endParaRPr lang="zh-CN" altLang="en-US">
            <a:latin typeface="幼圆" pitchFamily="49" charset="-122"/>
            <a:ea typeface="幼圆" pitchFamily="49" charset="-122"/>
          </a:endParaRPr>
        </a:p>
      </dgm:t>
    </dgm:pt>
    <dgm:pt modelId="{645D0A43-097E-403C-AD56-151389DB0806}" type="sibTrans" cxnId="{4A692D12-014E-42F6-A3E6-8ABC903BF9BB}">
      <dgm:prSet/>
      <dgm:spPr/>
      <dgm:t>
        <a:bodyPr/>
        <a:lstStyle/>
        <a:p>
          <a:endParaRPr lang="zh-CN" altLang="en-US">
            <a:latin typeface="幼圆" pitchFamily="49" charset="-122"/>
            <a:ea typeface="幼圆" pitchFamily="49" charset="-122"/>
          </a:endParaRPr>
        </a:p>
      </dgm:t>
    </dgm:pt>
    <dgm:pt modelId="{61DF026F-A0BA-47EE-9552-70A8A2316F3C}" type="pres">
      <dgm:prSet presAssocID="{CF0FF2A3-FEE1-4432-A57F-D818111B072F}" presName="Name0" presStyleCnt="0">
        <dgm:presLayoutVars>
          <dgm:dir/>
          <dgm:resizeHandles val="exact"/>
        </dgm:presLayoutVars>
      </dgm:prSet>
      <dgm:spPr/>
      <dgm:t>
        <a:bodyPr/>
        <a:lstStyle/>
        <a:p>
          <a:endParaRPr lang="zh-CN" altLang="en-US"/>
        </a:p>
      </dgm:t>
    </dgm:pt>
    <dgm:pt modelId="{8F2A939E-3966-4561-8A71-4E8750EFFD17}" type="pres">
      <dgm:prSet presAssocID="{B4487D85-93BF-44C1-8EA4-4314788E24EB}" presName="Name5" presStyleLbl="vennNode1" presStyleIdx="0" presStyleCnt="4" custLinFactNeighborX="-16987" custLinFactNeighborY="-70">
        <dgm:presLayoutVars>
          <dgm:bulletEnabled val="1"/>
        </dgm:presLayoutVars>
      </dgm:prSet>
      <dgm:spPr/>
      <dgm:t>
        <a:bodyPr/>
        <a:lstStyle/>
        <a:p>
          <a:endParaRPr lang="zh-CN" altLang="en-US"/>
        </a:p>
      </dgm:t>
    </dgm:pt>
    <dgm:pt modelId="{F91A9169-B6AA-4AA9-8523-C80C82B03055}" type="pres">
      <dgm:prSet presAssocID="{82F4863D-533F-4848-A2CE-7091087BA8E8}" presName="space" presStyleCnt="0"/>
      <dgm:spPr/>
    </dgm:pt>
    <dgm:pt modelId="{A40BD84F-BEE1-47BB-9F87-5388E932ABF8}" type="pres">
      <dgm:prSet presAssocID="{0F9C5049-3CB1-4989-84BC-CF0B3B7BE151}" presName="Name5" presStyleLbl="vennNode1" presStyleIdx="1" presStyleCnt="4" custLinFactNeighborX="-21841" custLinFactNeighborY="-70">
        <dgm:presLayoutVars>
          <dgm:bulletEnabled val="1"/>
        </dgm:presLayoutVars>
      </dgm:prSet>
      <dgm:spPr/>
      <dgm:t>
        <a:bodyPr/>
        <a:lstStyle/>
        <a:p>
          <a:endParaRPr lang="zh-CN" altLang="en-US"/>
        </a:p>
      </dgm:t>
    </dgm:pt>
    <dgm:pt modelId="{57C45616-34B0-418E-94B2-41BE19BA5758}" type="pres">
      <dgm:prSet presAssocID="{18B12A90-8CCE-4774-AC61-0DA4CA94381E}" presName="space" presStyleCnt="0"/>
      <dgm:spPr/>
    </dgm:pt>
    <dgm:pt modelId="{606541FD-778D-4E4A-9954-9BC630077EE0}" type="pres">
      <dgm:prSet presAssocID="{078DAC1D-A167-4D85-AFE8-DBED8A58D8F4}" presName="Name5" presStyleLbl="vennNode1" presStyleIdx="2" presStyleCnt="4" custLinFactNeighborX="-37378" custLinFactNeighborY="-70">
        <dgm:presLayoutVars>
          <dgm:bulletEnabled val="1"/>
        </dgm:presLayoutVars>
      </dgm:prSet>
      <dgm:spPr/>
      <dgm:t>
        <a:bodyPr/>
        <a:lstStyle/>
        <a:p>
          <a:endParaRPr lang="zh-CN" altLang="en-US"/>
        </a:p>
      </dgm:t>
    </dgm:pt>
    <dgm:pt modelId="{10C81D88-BF90-4569-8F89-34E76437C11D}" type="pres">
      <dgm:prSet presAssocID="{1FAAF7BA-D94A-4DE9-8496-7C4CF32619E7}" presName="space" presStyleCnt="0"/>
      <dgm:spPr/>
    </dgm:pt>
    <dgm:pt modelId="{8292619B-F08F-4170-8770-A2E204222F59}" type="pres">
      <dgm:prSet presAssocID="{B76FD9B3-4F58-4CA5-80E1-B49A26AC1681}" presName="Name5" presStyleLbl="vennNode1" presStyleIdx="3" presStyleCnt="4" custLinFactNeighborX="-63598" custLinFactNeighborY="-70">
        <dgm:presLayoutVars>
          <dgm:bulletEnabled val="1"/>
        </dgm:presLayoutVars>
      </dgm:prSet>
      <dgm:spPr/>
      <dgm:t>
        <a:bodyPr/>
        <a:lstStyle/>
        <a:p>
          <a:endParaRPr lang="zh-CN" altLang="en-US"/>
        </a:p>
      </dgm:t>
    </dgm:pt>
  </dgm:ptLst>
  <dgm:cxnLst>
    <dgm:cxn modelId="{2F8800F5-E4A4-45F7-8AEE-0DD2E68686FE}" srcId="{CF0FF2A3-FEE1-4432-A57F-D818111B072F}" destId="{0F9C5049-3CB1-4989-84BC-CF0B3B7BE151}" srcOrd="1" destOrd="0" parTransId="{FBCBF81F-B74C-4C82-AEEB-0B93489DD8A8}" sibTransId="{18B12A90-8CCE-4774-AC61-0DA4CA94381E}"/>
    <dgm:cxn modelId="{26D85B47-D087-401D-8F57-FFA9193A2AF9}" srcId="{CF0FF2A3-FEE1-4432-A57F-D818111B072F}" destId="{078DAC1D-A167-4D85-AFE8-DBED8A58D8F4}" srcOrd="2" destOrd="0" parTransId="{6015A656-21DD-45E5-8E16-26D4C362B556}" sibTransId="{1FAAF7BA-D94A-4DE9-8496-7C4CF32619E7}"/>
    <dgm:cxn modelId="{46CBF6D8-A857-4CE6-AD33-990F1EB8034F}" type="presOf" srcId="{078DAC1D-A167-4D85-AFE8-DBED8A58D8F4}" destId="{606541FD-778D-4E4A-9954-9BC630077EE0}" srcOrd="0" destOrd="0" presId="urn:microsoft.com/office/officeart/2005/8/layout/venn3"/>
    <dgm:cxn modelId="{936AB0BB-122E-495F-83FA-A467A50EBB86}" type="presOf" srcId="{0F9C5049-3CB1-4989-84BC-CF0B3B7BE151}" destId="{A40BD84F-BEE1-47BB-9F87-5388E932ABF8}" srcOrd="0" destOrd="0" presId="urn:microsoft.com/office/officeart/2005/8/layout/venn3"/>
    <dgm:cxn modelId="{AE043DF1-D138-4A49-850E-36D12F93F6C0}" type="presOf" srcId="{B4487D85-93BF-44C1-8EA4-4314788E24EB}" destId="{8F2A939E-3966-4561-8A71-4E8750EFFD17}" srcOrd="0" destOrd="0" presId="urn:microsoft.com/office/officeart/2005/8/layout/venn3"/>
    <dgm:cxn modelId="{0CFB6572-2283-4E43-B072-F98D5F710BBF}" type="presOf" srcId="{B76FD9B3-4F58-4CA5-80E1-B49A26AC1681}" destId="{8292619B-F08F-4170-8770-A2E204222F59}" srcOrd="0" destOrd="0" presId="urn:microsoft.com/office/officeart/2005/8/layout/venn3"/>
    <dgm:cxn modelId="{5FA2E3E4-087A-49FE-AA98-ECBB39378BB4}" type="presOf" srcId="{CF0FF2A3-FEE1-4432-A57F-D818111B072F}" destId="{61DF026F-A0BA-47EE-9552-70A8A2316F3C}" srcOrd="0" destOrd="0" presId="urn:microsoft.com/office/officeart/2005/8/layout/venn3"/>
    <dgm:cxn modelId="{4A692D12-014E-42F6-A3E6-8ABC903BF9BB}" srcId="{CF0FF2A3-FEE1-4432-A57F-D818111B072F}" destId="{B76FD9B3-4F58-4CA5-80E1-B49A26AC1681}" srcOrd="3" destOrd="0" parTransId="{FC520185-8C52-4BBE-B752-DC7C981B4222}" sibTransId="{645D0A43-097E-403C-AD56-151389DB0806}"/>
    <dgm:cxn modelId="{7532FA8F-0EC2-4C25-9674-CA8149B6E114}" srcId="{CF0FF2A3-FEE1-4432-A57F-D818111B072F}" destId="{B4487D85-93BF-44C1-8EA4-4314788E24EB}" srcOrd="0" destOrd="0" parTransId="{6488E4C6-9142-44BE-9DCF-17209C5EEABB}" sibTransId="{82F4863D-533F-4848-A2CE-7091087BA8E8}"/>
    <dgm:cxn modelId="{615F52D3-5039-445D-937E-1D3C1DDCA915}" type="presParOf" srcId="{61DF026F-A0BA-47EE-9552-70A8A2316F3C}" destId="{8F2A939E-3966-4561-8A71-4E8750EFFD17}" srcOrd="0" destOrd="0" presId="urn:microsoft.com/office/officeart/2005/8/layout/venn3"/>
    <dgm:cxn modelId="{8F916712-677B-4A73-868A-22FA460560EC}" type="presParOf" srcId="{61DF026F-A0BA-47EE-9552-70A8A2316F3C}" destId="{F91A9169-B6AA-4AA9-8523-C80C82B03055}" srcOrd="1" destOrd="0" presId="urn:microsoft.com/office/officeart/2005/8/layout/venn3"/>
    <dgm:cxn modelId="{5BA9A645-1821-4AD1-B2E8-27B81D1275DE}" type="presParOf" srcId="{61DF026F-A0BA-47EE-9552-70A8A2316F3C}" destId="{A40BD84F-BEE1-47BB-9F87-5388E932ABF8}" srcOrd="2" destOrd="0" presId="urn:microsoft.com/office/officeart/2005/8/layout/venn3"/>
    <dgm:cxn modelId="{1597B10D-E656-4D9E-B1C4-89B988BD7CBF}" type="presParOf" srcId="{61DF026F-A0BA-47EE-9552-70A8A2316F3C}" destId="{57C45616-34B0-418E-94B2-41BE19BA5758}" srcOrd="3" destOrd="0" presId="urn:microsoft.com/office/officeart/2005/8/layout/venn3"/>
    <dgm:cxn modelId="{A8FE8F2B-5D54-4FAA-ACC5-A2B1AD7F9916}" type="presParOf" srcId="{61DF026F-A0BA-47EE-9552-70A8A2316F3C}" destId="{606541FD-778D-4E4A-9954-9BC630077EE0}" srcOrd="4" destOrd="0" presId="urn:microsoft.com/office/officeart/2005/8/layout/venn3"/>
    <dgm:cxn modelId="{02928508-B123-42E9-97ED-1B2B1B67CFB8}" type="presParOf" srcId="{61DF026F-A0BA-47EE-9552-70A8A2316F3C}" destId="{10C81D88-BF90-4569-8F89-34E76437C11D}" srcOrd="5" destOrd="0" presId="urn:microsoft.com/office/officeart/2005/8/layout/venn3"/>
    <dgm:cxn modelId="{978686B2-C750-49FB-B5FD-248A6088E35B}" type="presParOf" srcId="{61DF026F-A0BA-47EE-9552-70A8A2316F3C}" destId="{8292619B-F08F-4170-8770-A2E204222F59}" srcOrd="6" destOrd="0" presId="urn:microsoft.com/office/officeart/2005/8/layout/venn3"/>
  </dgm:cxnLst>
  <dgm:bg/>
  <dgm:whole/>
</dgm:dataModel>
</file>

<file path=ppt/diagrams/data3.xml><?xml version="1.0" encoding="utf-8"?>
<dgm:dataModel xmlns:dgm="http://schemas.openxmlformats.org/drawingml/2006/diagram" xmlns:a="http://schemas.openxmlformats.org/drawingml/2006/main">
  <dgm:ptLst>
    <dgm:pt modelId="{BED2DD58-AD9E-4055-ABEF-91E7D1A34E82}" type="doc">
      <dgm:prSet loTypeId="urn:microsoft.com/office/officeart/2005/8/layout/vList4" loCatId="list" qsTypeId="urn:microsoft.com/office/officeart/2005/8/quickstyle/3d1" qsCatId="3D" csTypeId="urn:microsoft.com/office/officeart/2005/8/colors/colorful2" csCatId="colorful" phldr="1"/>
      <dgm:spPr/>
      <dgm:t>
        <a:bodyPr/>
        <a:lstStyle/>
        <a:p>
          <a:endParaRPr lang="zh-CN" altLang="en-US"/>
        </a:p>
      </dgm:t>
    </dgm:pt>
    <dgm:pt modelId="{42842360-0033-4ABC-9621-11169AA2E387}">
      <dgm:prSet phldrT="[文本]"/>
      <dgm:spPr/>
      <dgm:t>
        <a:bodyPr/>
        <a:lstStyle/>
        <a:p>
          <a:r>
            <a:rPr lang="en-US" altLang="zh-CN" dirty="0" smtClean="0"/>
            <a:t> </a:t>
          </a:r>
          <a:r>
            <a:rPr lang="en-US" altLang="zh-CN" dirty="0" err="1" smtClean="0"/>
            <a:t>Wolframalpha</a:t>
          </a:r>
          <a:endParaRPr lang="zh-CN" altLang="en-US" dirty="0"/>
        </a:p>
      </dgm:t>
    </dgm:pt>
    <dgm:pt modelId="{E3823868-A146-4C6A-AEC1-9710472ED3F6}" type="parTrans" cxnId="{99387D13-86BE-4F86-9F34-C425821403C2}">
      <dgm:prSet/>
      <dgm:spPr/>
      <dgm:t>
        <a:bodyPr/>
        <a:lstStyle/>
        <a:p>
          <a:endParaRPr lang="zh-CN" altLang="en-US"/>
        </a:p>
      </dgm:t>
    </dgm:pt>
    <dgm:pt modelId="{3F424020-42E1-46FB-BBDD-AECA265C3F62}" type="sibTrans" cxnId="{99387D13-86BE-4F86-9F34-C425821403C2}">
      <dgm:prSet/>
      <dgm:spPr/>
      <dgm:t>
        <a:bodyPr/>
        <a:lstStyle/>
        <a:p>
          <a:endParaRPr lang="zh-CN" altLang="en-US"/>
        </a:p>
      </dgm:t>
    </dgm:pt>
    <dgm:pt modelId="{FFA53E4D-714E-46D5-B22C-CD9C0150C565}">
      <dgm:prSet phldrT="[文本]"/>
      <dgm:spPr/>
      <dgm:t>
        <a:bodyPr/>
        <a:lstStyle/>
        <a:p>
          <a:r>
            <a:rPr lang="en-US" altLang="zh-CN" dirty="0" smtClean="0"/>
            <a:t>10</a:t>
          </a:r>
          <a:r>
            <a:rPr lang="zh-CN" altLang="en-US" dirty="0" smtClean="0"/>
            <a:t>万亿条的信息</a:t>
          </a:r>
          <a:r>
            <a:rPr lang="en-US" altLang="zh-CN" dirty="0" smtClean="0"/>
            <a:t> </a:t>
          </a:r>
          <a:endParaRPr lang="zh-CN" altLang="en-US" dirty="0"/>
        </a:p>
      </dgm:t>
    </dgm:pt>
    <dgm:pt modelId="{0A7DF73A-3048-4DB0-93CF-75387FED750C}" type="parTrans" cxnId="{D41775AF-0010-476A-9517-1F9846A20B2A}">
      <dgm:prSet/>
      <dgm:spPr/>
      <dgm:t>
        <a:bodyPr/>
        <a:lstStyle/>
        <a:p>
          <a:endParaRPr lang="zh-CN" altLang="en-US"/>
        </a:p>
      </dgm:t>
    </dgm:pt>
    <dgm:pt modelId="{438643E1-F617-49C8-8E9E-953E55EE2311}" type="sibTrans" cxnId="{D41775AF-0010-476A-9517-1F9846A20B2A}">
      <dgm:prSet/>
      <dgm:spPr/>
      <dgm:t>
        <a:bodyPr/>
        <a:lstStyle/>
        <a:p>
          <a:endParaRPr lang="zh-CN" altLang="en-US"/>
        </a:p>
      </dgm:t>
    </dgm:pt>
    <dgm:pt modelId="{EFE55969-A35A-4C93-B34B-9E201E2C9D8C}">
      <dgm:prSet phldrT="[文本]"/>
      <dgm:spPr/>
      <dgm:t>
        <a:bodyPr/>
        <a:lstStyle/>
        <a:p>
          <a:r>
            <a:rPr lang="en-US" altLang="zh-CN" dirty="0" smtClean="0"/>
            <a:t>Freebase</a:t>
          </a:r>
          <a:endParaRPr lang="zh-CN" altLang="en-US" dirty="0"/>
        </a:p>
      </dgm:t>
    </dgm:pt>
    <dgm:pt modelId="{1B39EB00-F291-4882-A0F0-963ABB3E41F1}" type="parTrans" cxnId="{2AA6F965-CBF8-425A-88C5-57D8B8508B10}">
      <dgm:prSet/>
      <dgm:spPr/>
      <dgm:t>
        <a:bodyPr/>
        <a:lstStyle/>
        <a:p>
          <a:endParaRPr lang="zh-CN" altLang="en-US"/>
        </a:p>
      </dgm:t>
    </dgm:pt>
    <dgm:pt modelId="{BCBADCE6-611A-4B3D-A2A5-DA390F57D150}" type="sibTrans" cxnId="{2AA6F965-CBF8-425A-88C5-57D8B8508B10}">
      <dgm:prSet/>
      <dgm:spPr/>
      <dgm:t>
        <a:bodyPr/>
        <a:lstStyle/>
        <a:p>
          <a:endParaRPr lang="zh-CN" altLang="en-US"/>
        </a:p>
      </dgm:t>
    </dgm:pt>
    <dgm:pt modelId="{07F43E67-253F-4FDA-89FC-39A70EB9B0CE}">
      <dgm:prSet phldrT="[文本]"/>
      <dgm:spPr/>
      <dgm:t>
        <a:bodyPr/>
        <a:lstStyle/>
        <a:p>
          <a:r>
            <a:rPr lang="en-US" altLang="zh-CN" dirty="0" smtClean="0"/>
            <a:t>6800</a:t>
          </a:r>
          <a:r>
            <a:rPr lang="zh-CN" altLang="en-US" dirty="0" smtClean="0"/>
            <a:t>万实体</a:t>
          </a:r>
          <a:endParaRPr lang="zh-CN" altLang="en-US" dirty="0"/>
        </a:p>
      </dgm:t>
    </dgm:pt>
    <dgm:pt modelId="{9E031214-B909-4C4C-83A8-E46F0ABFAF6C}" type="parTrans" cxnId="{A979E08C-CBA8-49BA-AB77-A658413C75C5}">
      <dgm:prSet/>
      <dgm:spPr/>
      <dgm:t>
        <a:bodyPr/>
        <a:lstStyle/>
        <a:p>
          <a:endParaRPr lang="zh-CN" altLang="en-US"/>
        </a:p>
      </dgm:t>
    </dgm:pt>
    <dgm:pt modelId="{3F8F620A-9BB1-4644-B413-07A56EE5E27C}" type="sibTrans" cxnId="{A979E08C-CBA8-49BA-AB77-A658413C75C5}">
      <dgm:prSet/>
      <dgm:spPr/>
      <dgm:t>
        <a:bodyPr/>
        <a:lstStyle/>
        <a:p>
          <a:endParaRPr lang="zh-CN" altLang="en-US"/>
        </a:p>
      </dgm:t>
    </dgm:pt>
    <dgm:pt modelId="{CB57CB36-1BB1-49E9-A498-536B20A12706}">
      <dgm:prSet phldrT="[文本]"/>
      <dgm:spPr/>
      <dgm:t>
        <a:bodyPr/>
        <a:lstStyle/>
        <a:p>
          <a:r>
            <a:rPr lang="en-US" altLang="zh-CN" dirty="0" smtClean="0"/>
            <a:t>10</a:t>
          </a:r>
          <a:r>
            <a:rPr lang="zh-CN" altLang="en-US" dirty="0" smtClean="0"/>
            <a:t>亿的关系</a:t>
          </a:r>
          <a:endParaRPr lang="zh-CN" altLang="en-US" dirty="0"/>
        </a:p>
      </dgm:t>
    </dgm:pt>
    <dgm:pt modelId="{13551B3F-F1BD-422D-98AB-D942BB9CFF5D}" type="parTrans" cxnId="{CBB5AC9F-FDCB-499C-A07E-16D78712606F}">
      <dgm:prSet/>
      <dgm:spPr/>
      <dgm:t>
        <a:bodyPr/>
        <a:lstStyle/>
        <a:p>
          <a:endParaRPr lang="zh-CN" altLang="en-US"/>
        </a:p>
      </dgm:t>
    </dgm:pt>
    <dgm:pt modelId="{179A1087-670D-4BF9-81E3-324FACDA9209}" type="sibTrans" cxnId="{CBB5AC9F-FDCB-499C-A07E-16D78712606F}">
      <dgm:prSet/>
      <dgm:spPr/>
      <dgm:t>
        <a:bodyPr/>
        <a:lstStyle/>
        <a:p>
          <a:endParaRPr lang="zh-CN" altLang="en-US"/>
        </a:p>
      </dgm:t>
    </dgm:pt>
    <dgm:pt modelId="{7A85F193-57BD-4EBC-9D7F-0825506FF3B6}">
      <dgm:prSet phldrT="[文本]"/>
      <dgm:spPr/>
      <dgm:t>
        <a:bodyPr/>
        <a:lstStyle/>
        <a:p>
          <a:r>
            <a:rPr lang="en-US" altLang="zh-CN" dirty="0" err="1" smtClean="0"/>
            <a:t>DBpedia</a:t>
          </a:r>
          <a:endParaRPr lang="zh-CN" altLang="en-US" dirty="0"/>
        </a:p>
      </dgm:t>
    </dgm:pt>
    <dgm:pt modelId="{BF09B1FC-0063-4183-9A87-FE935CB8ECE0}" type="parTrans" cxnId="{3BF6AE5F-1506-4575-9FA4-F2EC93EA2298}">
      <dgm:prSet/>
      <dgm:spPr/>
      <dgm:t>
        <a:bodyPr/>
        <a:lstStyle/>
        <a:p>
          <a:endParaRPr lang="zh-CN" altLang="en-US"/>
        </a:p>
      </dgm:t>
    </dgm:pt>
    <dgm:pt modelId="{7210F5B8-1361-49C8-ADBD-42DACBB0E62D}" type="sibTrans" cxnId="{3BF6AE5F-1506-4575-9FA4-F2EC93EA2298}">
      <dgm:prSet/>
      <dgm:spPr/>
      <dgm:t>
        <a:bodyPr/>
        <a:lstStyle/>
        <a:p>
          <a:endParaRPr lang="zh-CN" altLang="en-US"/>
        </a:p>
      </dgm:t>
    </dgm:pt>
    <dgm:pt modelId="{0823598B-3923-4829-843E-A6A4D809C510}">
      <dgm:prSet phldrT="[文本]"/>
      <dgm:spPr/>
      <dgm:t>
        <a:bodyPr/>
        <a:lstStyle/>
        <a:p>
          <a:r>
            <a:rPr lang="en-US" altLang="zh-CN" dirty="0" smtClean="0"/>
            <a:t>W</a:t>
          </a:r>
          <a:r>
            <a:rPr lang="en-US" dirty="0" smtClean="0"/>
            <a:t>ikipedia </a:t>
          </a:r>
          <a:r>
            <a:rPr lang="zh-CN" dirty="0" smtClean="0"/>
            <a:t>结构化</a:t>
          </a:r>
          <a:endParaRPr lang="zh-CN" altLang="en-US" dirty="0"/>
        </a:p>
      </dgm:t>
    </dgm:pt>
    <dgm:pt modelId="{6AEC49ED-D1E5-4ABE-ACFE-F1BBD9CF5ABA}" type="parTrans" cxnId="{6BB4BD12-B5F0-4A3F-A466-D9E19A75C68E}">
      <dgm:prSet/>
      <dgm:spPr/>
      <dgm:t>
        <a:bodyPr/>
        <a:lstStyle/>
        <a:p>
          <a:endParaRPr lang="zh-CN" altLang="en-US"/>
        </a:p>
      </dgm:t>
    </dgm:pt>
    <dgm:pt modelId="{CD19C45E-BAD1-4CC0-840C-0477DC333DB2}" type="sibTrans" cxnId="{6BB4BD12-B5F0-4A3F-A466-D9E19A75C68E}">
      <dgm:prSet/>
      <dgm:spPr/>
      <dgm:t>
        <a:bodyPr/>
        <a:lstStyle/>
        <a:p>
          <a:endParaRPr lang="zh-CN" altLang="en-US"/>
        </a:p>
      </dgm:t>
    </dgm:pt>
    <dgm:pt modelId="{E68B846B-E64F-4875-A4AF-C7CB9700ED9D}">
      <dgm:prSet phldrT="[文本]"/>
      <dgm:spPr/>
      <dgm:t>
        <a:bodyPr/>
        <a:lstStyle/>
        <a:p>
          <a:r>
            <a:rPr lang="en-US" altLang="zh-CN" dirty="0" smtClean="0"/>
            <a:t>364</a:t>
          </a:r>
          <a:r>
            <a:rPr lang="zh-CN" altLang="en-US" dirty="0" smtClean="0"/>
            <a:t>万个条目（本体）</a:t>
          </a:r>
          <a:endParaRPr lang="zh-CN" altLang="en-US" dirty="0"/>
        </a:p>
      </dgm:t>
    </dgm:pt>
    <dgm:pt modelId="{83C3F88C-DC13-4AF9-B2E1-8DF13FDB277D}" type="parTrans" cxnId="{79C316A5-4754-4AEA-91B9-B235F1A92E33}">
      <dgm:prSet/>
      <dgm:spPr/>
      <dgm:t>
        <a:bodyPr/>
        <a:lstStyle/>
        <a:p>
          <a:endParaRPr lang="zh-CN" altLang="en-US"/>
        </a:p>
      </dgm:t>
    </dgm:pt>
    <dgm:pt modelId="{18882611-5A3F-44CA-8CA5-42A2663080F3}" type="sibTrans" cxnId="{79C316A5-4754-4AEA-91B9-B235F1A92E33}">
      <dgm:prSet/>
      <dgm:spPr/>
      <dgm:t>
        <a:bodyPr/>
        <a:lstStyle/>
        <a:p>
          <a:endParaRPr lang="zh-CN" altLang="en-US"/>
        </a:p>
      </dgm:t>
    </dgm:pt>
    <dgm:pt modelId="{854D20E8-43BC-4021-99FE-A58501BAB9C6}">
      <dgm:prSet phldrT="[文本]"/>
      <dgm:spPr/>
      <dgm:t>
        <a:bodyPr/>
        <a:lstStyle/>
        <a:p>
          <a:r>
            <a:rPr lang="zh-CN" altLang="en-US" dirty="0" smtClean="0"/>
            <a:t>计算知识引擎，而不是搜索引擎</a:t>
          </a:r>
          <a:endParaRPr lang="zh-CN" altLang="en-US" dirty="0"/>
        </a:p>
      </dgm:t>
    </dgm:pt>
    <dgm:pt modelId="{D1E29725-8D76-43F2-9BEB-07FA707A1A30}" type="parTrans" cxnId="{9DE31596-459A-446A-86FF-AAA658000E5D}">
      <dgm:prSet/>
      <dgm:spPr/>
      <dgm:t>
        <a:bodyPr/>
        <a:lstStyle/>
        <a:p>
          <a:endParaRPr lang="zh-CN" altLang="en-US"/>
        </a:p>
      </dgm:t>
    </dgm:pt>
    <dgm:pt modelId="{F027B5E4-68DD-4DFB-8719-AED2731E3D40}" type="sibTrans" cxnId="{9DE31596-459A-446A-86FF-AAA658000E5D}">
      <dgm:prSet/>
      <dgm:spPr/>
      <dgm:t>
        <a:bodyPr/>
        <a:lstStyle/>
        <a:p>
          <a:endParaRPr lang="zh-CN" altLang="en-US"/>
        </a:p>
      </dgm:t>
    </dgm:pt>
    <dgm:pt modelId="{9F53AC22-EE6F-4679-876C-DE8086DF7B9C}">
      <dgm:prSet phldrT="[文本]"/>
      <dgm:spPr/>
      <dgm:t>
        <a:bodyPr/>
        <a:lstStyle/>
        <a:p>
          <a:r>
            <a:rPr lang="en-US" altLang="zh-CN" dirty="0" err="1" smtClean="0"/>
            <a:t>Yago</a:t>
          </a:r>
          <a:endParaRPr lang="zh-CN" altLang="en-US" dirty="0"/>
        </a:p>
      </dgm:t>
    </dgm:pt>
    <dgm:pt modelId="{8FE7E87A-2B1F-44C4-905C-A2434548B3D1}" type="parTrans" cxnId="{205A1334-7AD2-4613-9E9E-53F7A8D3A161}">
      <dgm:prSet/>
      <dgm:spPr/>
      <dgm:t>
        <a:bodyPr/>
        <a:lstStyle/>
        <a:p>
          <a:endParaRPr lang="zh-CN" altLang="en-US"/>
        </a:p>
      </dgm:t>
    </dgm:pt>
    <dgm:pt modelId="{8522D482-39AE-4E68-8E10-561C20449168}" type="sibTrans" cxnId="{205A1334-7AD2-4613-9E9E-53F7A8D3A161}">
      <dgm:prSet/>
      <dgm:spPr/>
      <dgm:t>
        <a:bodyPr/>
        <a:lstStyle/>
        <a:p>
          <a:endParaRPr lang="zh-CN" altLang="en-US"/>
        </a:p>
      </dgm:t>
    </dgm:pt>
    <dgm:pt modelId="{8EB96002-789E-49A2-A80F-58A77184FD84}">
      <dgm:prSet phldrT="[文本]"/>
      <dgm:spPr/>
      <dgm:t>
        <a:bodyPr/>
        <a:lstStyle/>
        <a:p>
          <a:r>
            <a:rPr lang="en-US" dirty="0" smtClean="0"/>
            <a:t>6.4</a:t>
          </a:r>
          <a:r>
            <a:rPr lang="zh-CN" dirty="0" smtClean="0"/>
            <a:t>亿条</a:t>
          </a:r>
          <a:r>
            <a:rPr lang="zh-CN" altLang="en-US" dirty="0" smtClean="0"/>
            <a:t>数据</a:t>
          </a:r>
          <a:endParaRPr lang="zh-CN" altLang="en-US" dirty="0"/>
        </a:p>
      </dgm:t>
    </dgm:pt>
    <dgm:pt modelId="{E661410E-E42E-417C-BD17-5851A4E15FA8}" type="parTrans" cxnId="{4290FADF-4A08-4A5E-90AE-711B2B3169CE}">
      <dgm:prSet/>
      <dgm:spPr/>
      <dgm:t>
        <a:bodyPr/>
        <a:lstStyle/>
        <a:p>
          <a:endParaRPr lang="zh-CN" altLang="en-US"/>
        </a:p>
      </dgm:t>
    </dgm:pt>
    <dgm:pt modelId="{647EF732-57E0-4993-B7F7-71409384A216}" type="sibTrans" cxnId="{4290FADF-4A08-4A5E-90AE-711B2B3169CE}">
      <dgm:prSet/>
      <dgm:spPr/>
      <dgm:t>
        <a:bodyPr/>
        <a:lstStyle/>
        <a:p>
          <a:endParaRPr lang="zh-CN" altLang="en-US"/>
        </a:p>
      </dgm:t>
    </dgm:pt>
    <dgm:pt modelId="{9330E2AC-8B3D-4B11-B288-0296856507BB}">
      <dgm:prSet phldrT="[文本]"/>
      <dgm:spPr/>
      <dgm:t>
        <a:bodyPr/>
        <a:lstStyle/>
        <a:p>
          <a:endParaRPr lang="zh-CN" altLang="en-US" dirty="0"/>
        </a:p>
      </dgm:t>
    </dgm:pt>
    <dgm:pt modelId="{EDC53A3F-8B18-4136-A8D6-82D0F9E4AE59}" type="parTrans" cxnId="{D8D36C92-3B0E-4354-B6FF-A8DF53650115}">
      <dgm:prSet/>
      <dgm:spPr/>
      <dgm:t>
        <a:bodyPr/>
        <a:lstStyle/>
        <a:p>
          <a:endParaRPr lang="zh-CN" altLang="en-US"/>
        </a:p>
      </dgm:t>
    </dgm:pt>
    <dgm:pt modelId="{3FAAC8DA-9869-44F2-9DF2-01D2C4585DF0}" type="sibTrans" cxnId="{D8D36C92-3B0E-4354-B6FF-A8DF53650115}">
      <dgm:prSet/>
      <dgm:spPr/>
      <dgm:t>
        <a:bodyPr/>
        <a:lstStyle/>
        <a:p>
          <a:endParaRPr lang="zh-CN" altLang="en-US"/>
        </a:p>
      </dgm:t>
    </dgm:pt>
    <dgm:pt modelId="{565A9A8E-F4AF-4D24-B143-0D9902D0AAB9}" type="pres">
      <dgm:prSet presAssocID="{BED2DD58-AD9E-4055-ABEF-91E7D1A34E82}" presName="linear" presStyleCnt="0">
        <dgm:presLayoutVars>
          <dgm:dir/>
          <dgm:resizeHandles val="exact"/>
        </dgm:presLayoutVars>
      </dgm:prSet>
      <dgm:spPr/>
      <dgm:t>
        <a:bodyPr/>
        <a:lstStyle/>
        <a:p>
          <a:endParaRPr lang="zh-CN" altLang="en-US"/>
        </a:p>
      </dgm:t>
    </dgm:pt>
    <dgm:pt modelId="{96A88686-433C-48F1-A381-7268E413B943}" type="pres">
      <dgm:prSet presAssocID="{42842360-0033-4ABC-9621-11169AA2E387}" presName="comp" presStyleCnt="0"/>
      <dgm:spPr/>
    </dgm:pt>
    <dgm:pt modelId="{C0E9028D-6DA8-42D2-8077-F9C1B8448A05}" type="pres">
      <dgm:prSet presAssocID="{42842360-0033-4ABC-9621-11169AA2E387}" presName="box" presStyleLbl="node1" presStyleIdx="0" presStyleCnt="4" custLinFactNeighborX="0" custLinFactNeighborY="-1"/>
      <dgm:spPr/>
      <dgm:t>
        <a:bodyPr/>
        <a:lstStyle/>
        <a:p>
          <a:endParaRPr lang="zh-CN" altLang="en-US"/>
        </a:p>
      </dgm:t>
    </dgm:pt>
    <dgm:pt modelId="{1B5BE960-ADAB-4999-A3C3-09DDCC9C2B69}" type="pres">
      <dgm:prSet presAssocID="{42842360-0033-4ABC-9621-11169AA2E387}" presName="img" presStyleLbl="fgImgPlace1" presStyleIdx="0" presStyleCnt="4"/>
      <dgm:spPr>
        <a:blipFill rotWithShape="0">
          <a:blip xmlns:r="http://schemas.openxmlformats.org/officeDocument/2006/relationships" r:embed="rId1"/>
          <a:stretch>
            <a:fillRect/>
          </a:stretch>
        </a:blipFill>
      </dgm:spPr>
      <dgm:t>
        <a:bodyPr/>
        <a:lstStyle/>
        <a:p>
          <a:endParaRPr lang="zh-CN" altLang="en-US"/>
        </a:p>
      </dgm:t>
    </dgm:pt>
    <dgm:pt modelId="{58E35D33-322B-45CC-9406-9935CDC55F9B}" type="pres">
      <dgm:prSet presAssocID="{42842360-0033-4ABC-9621-11169AA2E387}" presName="text" presStyleLbl="node1" presStyleIdx="0" presStyleCnt="4">
        <dgm:presLayoutVars>
          <dgm:bulletEnabled val="1"/>
        </dgm:presLayoutVars>
      </dgm:prSet>
      <dgm:spPr/>
      <dgm:t>
        <a:bodyPr/>
        <a:lstStyle/>
        <a:p>
          <a:endParaRPr lang="zh-CN" altLang="en-US"/>
        </a:p>
      </dgm:t>
    </dgm:pt>
    <dgm:pt modelId="{68D13D1F-8B03-47D1-9297-2BD098352EE8}" type="pres">
      <dgm:prSet presAssocID="{3F424020-42E1-46FB-BBDD-AECA265C3F62}" presName="spacer" presStyleCnt="0"/>
      <dgm:spPr/>
    </dgm:pt>
    <dgm:pt modelId="{43290281-D137-4D8D-B878-123478B05FCA}" type="pres">
      <dgm:prSet presAssocID="{EFE55969-A35A-4C93-B34B-9E201E2C9D8C}" presName="comp" presStyleCnt="0"/>
      <dgm:spPr/>
    </dgm:pt>
    <dgm:pt modelId="{4213878B-4DA9-43AF-B142-CB3D2BDC0A8F}" type="pres">
      <dgm:prSet presAssocID="{EFE55969-A35A-4C93-B34B-9E201E2C9D8C}" presName="box" presStyleLbl="node1" presStyleIdx="1" presStyleCnt="4"/>
      <dgm:spPr/>
      <dgm:t>
        <a:bodyPr/>
        <a:lstStyle/>
        <a:p>
          <a:endParaRPr lang="zh-CN" altLang="en-US"/>
        </a:p>
      </dgm:t>
    </dgm:pt>
    <dgm:pt modelId="{6ED84A0A-67F6-411B-803B-6643E9E6B88B}" type="pres">
      <dgm:prSet presAssocID="{EFE55969-A35A-4C93-B34B-9E201E2C9D8C}" presName="img" presStyleLbl="fgImgPlace1" presStyleIdx="1" presStyleCnt="4"/>
      <dgm:spPr>
        <a:blipFill rotWithShape="0">
          <a:blip xmlns:r="http://schemas.openxmlformats.org/officeDocument/2006/relationships" r:embed="rId2"/>
          <a:stretch>
            <a:fillRect/>
          </a:stretch>
        </a:blipFill>
      </dgm:spPr>
    </dgm:pt>
    <dgm:pt modelId="{061ED713-1986-4E7E-8339-FC1C73CEE784}" type="pres">
      <dgm:prSet presAssocID="{EFE55969-A35A-4C93-B34B-9E201E2C9D8C}" presName="text" presStyleLbl="node1" presStyleIdx="1" presStyleCnt="4">
        <dgm:presLayoutVars>
          <dgm:bulletEnabled val="1"/>
        </dgm:presLayoutVars>
      </dgm:prSet>
      <dgm:spPr/>
      <dgm:t>
        <a:bodyPr/>
        <a:lstStyle/>
        <a:p>
          <a:endParaRPr lang="zh-CN" altLang="en-US"/>
        </a:p>
      </dgm:t>
    </dgm:pt>
    <dgm:pt modelId="{B7E14372-B79E-4293-A53C-B24D58F5A338}" type="pres">
      <dgm:prSet presAssocID="{BCBADCE6-611A-4B3D-A2A5-DA390F57D150}" presName="spacer" presStyleCnt="0"/>
      <dgm:spPr/>
    </dgm:pt>
    <dgm:pt modelId="{E2414D11-48A6-43B3-BB81-908C5CD73CAF}" type="pres">
      <dgm:prSet presAssocID="{7A85F193-57BD-4EBC-9D7F-0825506FF3B6}" presName="comp" presStyleCnt="0"/>
      <dgm:spPr/>
    </dgm:pt>
    <dgm:pt modelId="{0EAB0C70-580A-4FBF-894D-D9941C92A75B}" type="pres">
      <dgm:prSet presAssocID="{7A85F193-57BD-4EBC-9D7F-0825506FF3B6}" presName="box" presStyleLbl="node1" presStyleIdx="2" presStyleCnt="4"/>
      <dgm:spPr/>
      <dgm:t>
        <a:bodyPr/>
        <a:lstStyle/>
        <a:p>
          <a:endParaRPr lang="zh-CN" altLang="en-US"/>
        </a:p>
      </dgm:t>
    </dgm:pt>
    <dgm:pt modelId="{8324255E-CD9D-4416-953F-13C16BB6D838}" type="pres">
      <dgm:prSet presAssocID="{7A85F193-57BD-4EBC-9D7F-0825506FF3B6}" presName="img" presStyleLbl="fgImgPlace1" presStyleIdx="2" presStyleCnt="4"/>
      <dgm:spPr>
        <a:blipFill rotWithShape="0">
          <a:blip xmlns:r="http://schemas.openxmlformats.org/officeDocument/2006/relationships" r:embed="rId3"/>
          <a:stretch>
            <a:fillRect/>
          </a:stretch>
        </a:blipFill>
      </dgm:spPr>
    </dgm:pt>
    <dgm:pt modelId="{A3A8345C-5048-4F1B-8E46-D15229C35A4E}" type="pres">
      <dgm:prSet presAssocID="{7A85F193-57BD-4EBC-9D7F-0825506FF3B6}" presName="text" presStyleLbl="node1" presStyleIdx="2" presStyleCnt="4">
        <dgm:presLayoutVars>
          <dgm:bulletEnabled val="1"/>
        </dgm:presLayoutVars>
      </dgm:prSet>
      <dgm:spPr/>
      <dgm:t>
        <a:bodyPr/>
        <a:lstStyle/>
        <a:p>
          <a:endParaRPr lang="zh-CN" altLang="en-US"/>
        </a:p>
      </dgm:t>
    </dgm:pt>
    <dgm:pt modelId="{3D3C7074-EAF4-4920-BF66-A8A3F45ECA9E}" type="pres">
      <dgm:prSet presAssocID="{7210F5B8-1361-49C8-ADBD-42DACBB0E62D}" presName="spacer" presStyleCnt="0"/>
      <dgm:spPr/>
    </dgm:pt>
    <dgm:pt modelId="{58FD5ABF-2932-4673-9808-DAE593521C13}" type="pres">
      <dgm:prSet presAssocID="{9F53AC22-EE6F-4679-876C-DE8086DF7B9C}" presName="comp" presStyleCnt="0"/>
      <dgm:spPr/>
    </dgm:pt>
    <dgm:pt modelId="{5242AB32-E548-44E6-A015-5404619E143E}" type="pres">
      <dgm:prSet presAssocID="{9F53AC22-EE6F-4679-876C-DE8086DF7B9C}" presName="box" presStyleLbl="node1" presStyleIdx="3" presStyleCnt="4"/>
      <dgm:spPr/>
      <dgm:t>
        <a:bodyPr/>
        <a:lstStyle/>
        <a:p>
          <a:endParaRPr lang="zh-CN" altLang="en-US"/>
        </a:p>
      </dgm:t>
    </dgm:pt>
    <dgm:pt modelId="{69812C06-5729-4DEF-B8EC-6907893BB632}" type="pres">
      <dgm:prSet presAssocID="{9F53AC22-EE6F-4679-876C-DE8086DF7B9C}" presName="img" presStyleLbl="fgImgPlace1" presStyleIdx="3" presStyleCnt="4"/>
      <dgm:spPr>
        <a:blipFill rotWithShape="0">
          <a:blip xmlns:r="http://schemas.openxmlformats.org/officeDocument/2006/relationships" r:embed="rId4"/>
          <a:stretch>
            <a:fillRect/>
          </a:stretch>
        </a:blipFill>
      </dgm:spPr>
    </dgm:pt>
    <dgm:pt modelId="{D0BFA61D-EF52-44AE-AB1B-3CA678A635C9}" type="pres">
      <dgm:prSet presAssocID="{9F53AC22-EE6F-4679-876C-DE8086DF7B9C}" presName="text" presStyleLbl="node1" presStyleIdx="3" presStyleCnt="4">
        <dgm:presLayoutVars>
          <dgm:bulletEnabled val="1"/>
        </dgm:presLayoutVars>
      </dgm:prSet>
      <dgm:spPr/>
      <dgm:t>
        <a:bodyPr/>
        <a:lstStyle/>
        <a:p>
          <a:endParaRPr lang="zh-CN" altLang="en-US"/>
        </a:p>
      </dgm:t>
    </dgm:pt>
  </dgm:ptLst>
  <dgm:cxnLst>
    <dgm:cxn modelId="{4DDD8AFA-A50A-451C-933D-3176868AA795}" type="presOf" srcId="{EFE55969-A35A-4C93-B34B-9E201E2C9D8C}" destId="{4213878B-4DA9-43AF-B142-CB3D2BDC0A8F}" srcOrd="0" destOrd="0" presId="urn:microsoft.com/office/officeart/2005/8/layout/vList4"/>
    <dgm:cxn modelId="{9F9C2B59-DB63-4D34-930A-C4721AEB7515}" type="presOf" srcId="{9330E2AC-8B3D-4B11-B288-0296856507BB}" destId="{5242AB32-E548-44E6-A015-5404619E143E}" srcOrd="0" destOrd="2" presId="urn:microsoft.com/office/officeart/2005/8/layout/vList4"/>
    <dgm:cxn modelId="{D9F65D75-9D7E-466B-8AD3-198BE28EBBC6}" type="presOf" srcId="{0823598B-3923-4829-843E-A6A4D809C510}" destId="{A3A8345C-5048-4F1B-8E46-D15229C35A4E}" srcOrd="1" destOrd="1" presId="urn:microsoft.com/office/officeart/2005/8/layout/vList4"/>
    <dgm:cxn modelId="{79C316A5-4754-4AEA-91B9-B235F1A92E33}" srcId="{7A85F193-57BD-4EBC-9D7F-0825506FF3B6}" destId="{E68B846B-E64F-4875-A4AF-C7CB9700ED9D}" srcOrd="1" destOrd="0" parTransId="{83C3F88C-DC13-4AF9-B2E1-8DF13FDB277D}" sibTransId="{18882611-5A3F-44CA-8CA5-42A2663080F3}"/>
    <dgm:cxn modelId="{99387D13-86BE-4F86-9F34-C425821403C2}" srcId="{BED2DD58-AD9E-4055-ABEF-91E7D1A34E82}" destId="{42842360-0033-4ABC-9621-11169AA2E387}" srcOrd="0" destOrd="0" parTransId="{E3823868-A146-4C6A-AEC1-9710472ED3F6}" sibTransId="{3F424020-42E1-46FB-BBDD-AECA265C3F62}"/>
    <dgm:cxn modelId="{205EC6A1-294E-4618-94B7-F5133E699429}" type="presOf" srcId="{8EB96002-789E-49A2-A80F-58A77184FD84}" destId="{5242AB32-E548-44E6-A015-5404619E143E}" srcOrd="0" destOrd="1" presId="urn:microsoft.com/office/officeart/2005/8/layout/vList4"/>
    <dgm:cxn modelId="{BA254ED1-6865-48DE-96F6-63EBA8970FAE}" type="presOf" srcId="{9F53AC22-EE6F-4679-876C-DE8086DF7B9C}" destId="{5242AB32-E548-44E6-A015-5404619E143E}" srcOrd="0" destOrd="0" presId="urn:microsoft.com/office/officeart/2005/8/layout/vList4"/>
    <dgm:cxn modelId="{6BB4BD12-B5F0-4A3F-A466-D9E19A75C68E}" srcId="{7A85F193-57BD-4EBC-9D7F-0825506FF3B6}" destId="{0823598B-3923-4829-843E-A6A4D809C510}" srcOrd="0" destOrd="0" parTransId="{6AEC49ED-D1E5-4ABE-ACFE-F1BBD9CF5ABA}" sibTransId="{CD19C45E-BAD1-4CC0-840C-0477DC333DB2}"/>
    <dgm:cxn modelId="{46DC0294-FEC5-4F76-BFB9-F85DB0D5211B}" type="presOf" srcId="{07F43E67-253F-4FDA-89FC-39A70EB9B0CE}" destId="{4213878B-4DA9-43AF-B142-CB3D2BDC0A8F}" srcOrd="0" destOrd="1" presId="urn:microsoft.com/office/officeart/2005/8/layout/vList4"/>
    <dgm:cxn modelId="{CFDF628D-511E-4B9D-913A-0B22B324C579}" type="presOf" srcId="{42842360-0033-4ABC-9621-11169AA2E387}" destId="{58E35D33-322B-45CC-9406-9935CDC55F9B}" srcOrd="1" destOrd="0" presId="urn:microsoft.com/office/officeart/2005/8/layout/vList4"/>
    <dgm:cxn modelId="{27494693-8F89-46D8-869E-31C5EDFC62CF}" type="presOf" srcId="{7A85F193-57BD-4EBC-9D7F-0825506FF3B6}" destId="{0EAB0C70-580A-4FBF-894D-D9941C92A75B}" srcOrd="0" destOrd="0" presId="urn:microsoft.com/office/officeart/2005/8/layout/vList4"/>
    <dgm:cxn modelId="{D41775AF-0010-476A-9517-1F9846A20B2A}" srcId="{42842360-0033-4ABC-9621-11169AA2E387}" destId="{FFA53E4D-714E-46D5-B22C-CD9C0150C565}" srcOrd="1" destOrd="0" parTransId="{0A7DF73A-3048-4DB0-93CF-75387FED750C}" sibTransId="{438643E1-F617-49C8-8E9E-953E55EE2311}"/>
    <dgm:cxn modelId="{DFA9D119-9007-4E63-893A-69D6311809AD}" type="presOf" srcId="{0823598B-3923-4829-843E-A6A4D809C510}" destId="{0EAB0C70-580A-4FBF-894D-D9941C92A75B}" srcOrd="0" destOrd="1" presId="urn:microsoft.com/office/officeart/2005/8/layout/vList4"/>
    <dgm:cxn modelId="{87A57BE6-161D-4096-844E-1C55418B3DFB}" type="presOf" srcId="{CB57CB36-1BB1-49E9-A498-536B20A12706}" destId="{061ED713-1986-4E7E-8339-FC1C73CEE784}" srcOrd="1" destOrd="2" presId="urn:microsoft.com/office/officeart/2005/8/layout/vList4"/>
    <dgm:cxn modelId="{0476D619-A94F-4524-8309-9EB9B30966B9}" type="presOf" srcId="{FFA53E4D-714E-46D5-B22C-CD9C0150C565}" destId="{58E35D33-322B-45CC-9406-9935CDC55F9B}" srcOrd="1" destOrd="2" presId="urn:microsoft.com/office/officeart/2005/8/layout/vList4"/>
    <dgm:cxn modelId="{BB788A7C-98DD-422A-AC5D-14F6B80788E5}" type="presOf" srcId="{EFE55969-A35A-4C93-B34B-9E201E2C9D8C}" destId="{061ED713-1986-4E7E-8339-FC1C73CEE784}" srcOrd="1" destOrd="0" presId="urn:microsoft.com/office/officeart/2005/8/layout/vList4"/>
    <dgm:cxn modelId="{E713CF50-7840-45A4-BD07-D5F7B934AC37}" type="presOf" srcId="{854D20E8-43BC-4021-99FE-A58501BAB9C6}" destId="{58E35D33-322B-45CC-9406-9935CDC55F9B}" srcOrd="1" destOrd="1" presId="urn:microsoft.com/office/officeart/2005/8/layout/vList4"/>
    <dgm:cxn modelId="{3BF6AE5F-1506-4575-9FA4-F2EC93EA2298}" srcId="{BED2DD58-AD9E-4055-ABEF-91E7D1A34E82}" destId="{7A85F193-57BD-4EBC-9D7F-0825506FF3B6}" srcOrd="2" destOrd="0" parTransId="{BF09B1FC-0063-4183-9A87-FE935CB8ECE0}" sibTransId="{7210F5B8-1361-49C8-ADBD-42DACBB0E62D}"/>
    <dgm:cxn modelId="{2AA6F965-CBF8-425A-88C5-57D8B8508B10}" srcId="{BED2DD58-AD9E-4055-ABEF-91E7D1A34E82}" destId="{EFE55969-A35A-4C93-B34B-9E201E2C9D8C}" srcOrd="1" destOrd="0" parTransId="{1B39EB00-F291-4882-A0F0-963ABB3E41F1}" sibTransId="{BCBADCE6-611A-4B3D-A2A5-DA390F57D150}"/>
    <dgm:cxn modelId="{205A1334-7AD2-4613-9E9E-53F7A8D3A161}" srcId="{BED2DD58-AD9E-4055-ABEF-91E7D1A34E82}" destId="{9F53AC22-EE6F-4679-876C-DE8086DF7B9C}" srcOrd="3" destOrd="0" parTransId="{8FE7E87A-2B1F-44C4-905C-A2434548B3D1}" sibTransId="{8522D482-39AE-4E68-8E10-561C20449168}"/>
    <dgm:cxn modelId="{B51468C3-E3D3-427E-AD1F-90CF2B3F8994}" type="presOf" srcId="{07F43E67-253F-4FDA-89FC-39A70EB9B0CE}" destId="{061ED713-1986-4E7E-8339-FC1C73CEE784}" srcOrd="1" destOrd="1" presId="urn:microsoft.com/office/officeart/2005/8/layout/vList4"/>
    <dgm:cxn modelId="{CBB5AC9F-FDCB-499C-A07E-16D78712606F}" srcId="{EFE55969-A35A-4C93-B34B-9E201E2C9D8C}" destId="{CB57CB36-1BB1-49E9-A498-536B20A12706}" srcOrd="1" destOrd="0" parTransId="{13551B3F-F1BD-422D-98AB-D942BB9CFF5D}" sibTransId="{179A1087-670D-4BF9-81E3-324FACDA9209}"/>
    <dgm:cxn modelId="{63DF9CBA-C9A8-454E-8C65-BAC03C8484A1}" type="presOf" srcId="{9330E2AC-8B3D-4B11-B288-0296856507BB}" destId="{D0BFA61D-EF52-44AE-AB1B-3CA678A635C9}" srcOrd="1" destOrd="2" presId="urn:microsoft.com/office/officeart/2005/8/layout/vList4"/>
    <dgm:cxn modelId="{EDF07B49-5455-42EA-BFBD-359CF6680F61}" type="presOf" srcId="{CB57CB36-1BB1-49E9-A498-536B20A12706}" destId="{4213878B-4DA9-43AF-B142-CB3D2BDC0A8F}" srcOrd="0" destOrd="2" presId="urn:microsoft.com/office/officeart/2005/8/layout/vList4"/>
    <dgm:cxn modelId="{E794B91E-CE40-4B17-8D2B-6326643B01BB}" type="presOf" srcId="{7A85F193-57BD-4EBC-9D7F-0825506FF3B6}" destId="{A3A8345C-5048-4F1B-8E46-D15229C35A4E}" srcOrd="1" destOrd="0" presId="urn:microsoft.com/office/officeart/2005/8/layout/vList4"/>
    <dgm:cxn modelId="{0B78232C-6AB6-4552-AE8D-CFEE429C5FAA}" type="presOf" srcId="{8EB96002-789E-49A2-A80F-58A77184FD84}" destId="{D0BFA61D-EF52-44AE-AB1B-3CA678A635C9}" srcOrd="1" destOrd="1" presId="urn:microsoft.com/office/officeart/2005/8/layout/vList4"/>
    <dgm:cxn modelId="{A3216879-E5E3-4257-BD7C-AC8471428CAA}" type="presOf" srcId="{BED2DD58-AD9E-4055-ABEF-91E7D1A34E82}" destId="{565A9A8E-F4AF-4D24-B143-0D9902D0AAB9}" srcOrd="0" destOrd="0" presId="urn:microsoft.com/office/officeart/2005/8/layout/vList4"/>
    <dgm:cxn modelId="{D8D36C92-3B0E-4354-B6FF-A8DF53650115}" srcId="{9F53AC22-EE6F-4679-876C-DE8086DF7B9C}" destId="{9330E2AC-8B3D-4B11-B288-0296856507BB}" srcOrd="1" destOrd="0" parTransId="{EDC53A3F-8B18-4136-A8D6-82D0F9E4AE59}" sibTransId="{3FAAC8DA-9869-44F2-9DF2-01D2C4585DF0}"/>
    <dgm:cxn modelId="{9DE31596-459A-446A-86FF-AAA658000E5D}" srcId="{42842360-0033-4ABC-9621-11169AA2E387}" destId="{854D20E8-43BC-4021-99FE-A58501BAB9C6}" srcOrd="0" destOrd="0" parTransId="{D1E29725-8D76-43F2-9BEB-07FA707A1A30}" sibTransId="{F027B5E4-68DD-4DFB-8719-AED2731E3D40}"/>
    <dgm:cxn modelId="{24B1D072-1CC4-499B-85A8-436692148A8E}" type="presOf" srcId="{9F53AC22-EE6F-4679-876C-DE8086DF7B9C}" destId="{D0BFA61D-EF52-44AE-AB1B-3CA678A635C9}" srcOrd="1" destOrd="0" presId="urn:microsoft.com/office/officeart/2005/8/layout/vList4"/>
    <dgm:cxn modelId="{CBDA1E0F-0871-4416-AF7D-0038C2A9515E}" type="presOf" srcId="{E68B846B-E64F-4875-A4AF-C7CB9700ED9D}" destId="{A3A8345C-5048-4F1B-8E46-D15229C35A4E}" srcOrd="1" destOrd="2" presId="urn:microsoft.com/office/officeart/2005/8/layout/vList4"/>
    <dgm:cxn modelId="{D872EC32-BA51-4195-BC67-5C07D3680105}" type="presOf" srcId="{854D20E8-43BC-4021-99FE-A58501BAB9C6}" destId="{C0E9028D-6DA8-42D2-8077-F9C1B8448A05}" srcOrd="0" destOrd="1" presId="urn:microsoft.com/office/officeart/2005/8/layout/vList4"/>
    <dgm:cxn modelId="{FB7FCA1C-AF1D-475F-ADE7-C93669A8A583}" type="presOf" srcId="{42842360-0033-4ABC-9621-11169AA2E387}" destId="{C0E9028D-6DA8-42D2-8077-F9C1B8448A05}" srcOrd="0" destOrd="0" presId="urn:microsoft.com/office/officeart/2005/8/layout/vList4"/>
    <dgm:cxn modelId="{A979E08C-CBA8-49BA-AB77-A658413C75C5}" srcId="{EFE55969-A35A-4C93-B34B-9E201E2C9D8C}" destId="{07F43E67-253F-4FDA-89FC-39A70EB9B0CE}" srcOrd="0" destOrd="0" parTransId="{9E031214-B909-4C4C-83A8-E46F0ABFAF6C}" sibTransId="{3F8F620A-9BB1-4644-B413-07A56EE5E27C}"/>
    <dgm:cxn modelId="{42978F20-5253-4407-A2AC-8D47C251735C}" type="presOf" srcId="{FFA53E4D-714E-46D5-B22C-CD9C0150C565}" destId="{C0E9028D-6DA8-42D2-8077-F9C1B8448A05}" srcOrd="0" destOrd="2" presId="urn:microsoft.com/office/officeart/2005/8/layout/vList4"/>
    <dgm:cxn modelId="{4290FADF-4A08-4A5E-90AE-711B2B3169CE}" srcId="{9F53AC22-EE6F-4679-876C-DE8086DF7B9C}" destId="{8EB96002-789E-49A2-A80F-58A77184FD84}" srcOrd="0" destOrd="0" parTransId="{E661410E-E42E-417C-BD17-5851A4E15FA8}" sibTransId="{647EF732-57E0-4993-B7F7-71409384A216}"/>
    <dgm:cxn modelId="{7B910B0D-B614-4CDB-84BF-28F728B3077B}" type="presOf" srcId="{E68B846B-E64F-4875-A4AF-C7CB9700ED9D}" destId="{0EAB0C70-580A-4FBF-894D-D9941C92A75B}" srcOrd="0" destOrd="2" presId="urn:microsoft.com/office/officeart/2005/8/layout/vList4"/>
    <dgm:cxn modelId="{A07DAE49-735D-41AD-89CC-185920D5798A}" type="presParOf" srcId="{565A9A8E-F4AF-4D24-B143-0D9902D0AAB9}" destId="{96A88686-433C-48F1-A381-7268E413B943}" srcOrd="0" destOrd="0" presId="urn:microsoft.com/office/officeart/2005/8/layout/vList4"/>
    <dgm:cxn modelId="{00A09A82-7D58-459C-80EA-FF5614E7D5C9}" type="presParOf" srcId="{96A88686-433C-48F1-A381-7268E413B943}" destId="{C0E9028D-6DA8-42D2-8077-F9C1B8448A05}" srcOrd="0" destOrd="0" presId="urn:microsoft.com/office/officeart/2005/8/layout/vList4"/>
    <dgm:cxn modelId="{5F292355-B253-46BC-A78C-119356C80591}" type="presParOf" srcId="{96A88686-433C-48F1-A381-7268E413B943}" destId="{1B5BE960-ADAB-4999-A3C3-09DDCC9C2B69}" srcOrd="1" destOrd="0" presId="urn:microsoft.com/office/officeart/2005/8/layout/vList4"/>
    <dgm:cxn modelId="{A24A1016-D697-4054-B41C-4D1B3F40E8EA}" type="presParOf" srcId="{96A88686-433C-48F1-A381-7268E413B943}" destId="{58E35D33-322B-45CC-9406-9935CDC55F9B}" srcOrd="2" destOrd="0" presId="urn:microsoft.com/office/officeart/2005/8/layout/vList4"/>
    <dgm:cxn modelId="{BF04C425-AD22-4A1C-A654-4D3AE45CACD4}" type="presParOf" srcId="{565A9A8E-F4AF-4D24-B143-0D9902D0AAB9}" destId="{68D13D1F-8B03-47D1-9297-2BD098352EE8}" srcOrd="1" destOrd="0" presId="urn:microsoft.com/office/officeart/2005/8/layout/vList4"/>
    <dgm:cxn modelId="{1C4FEF24-8274-4B0C-8CC1-9CBDF08BE92B}" type="presParOf" srcId="{565A9A8E-F4AF-4D24-B143-0D9902D0AAB9}" destId="{43290281-D137-4D8D-B878-123478B05FCA}" srcOrd="2" destOrd="0" presId="urn:microsoft.com/office/officeart/2005/8/layout/vList4"/>
    <dgm:cxn modelId="{8FA2B03C-6FEF-4E25-9CD4-69A8E8273265}" type="presParOf" srcId="{43290281-D137-4D8D-B878-123478B05FCA}" destId="{4213878B-4DA9-43AF-B142-CB3D2BDC0A8F}" srcOrd="0" destOrd="0" presId="urn:microsoft.com/office/officeart/2005/8/layout/vList4"/>
    <dgm:cxn modelId="{C63342AB-9120-4965-AD9F-3EB3A52F38E4}" type="presParOf" srcId="{43290281-D137-4D8D-B878-123478B05FCA}" destId="{6ED84A0A-67F6-411B-803B-6643E9E6B88B}" srcOrd="1" destOrd="0" presId="urn:microsoft.com/office/officeart/2005/8/layout/vList4"/>
    <dgm:cxn modelId="{27C71613-481C-420C-9BCB-6B8AD7049547}" type="presParOf" srcId="{43290281-D137-4D8D-B878-123478B05FCA}" destId="{061ED713-1986-4E7E-8339-FC1C73CEE784}" srcOrd="2" destOrd="0" presId="urn:microsoft.com/office/officeart/2005/8/layout/vList4"/>
    <dgm:cxn modelId="{EC5657CD-4CFA-4BBD-8F7E-4D9A9BBFB805}" type="presParOf" srcId="{565A9A8E-F4AF-4D24-B143-0D9902D0AAB9}" destId="{B7E14372-B79E-4293-A53C-B24D58F5A338}" srcOrd="3" destOrd="0" presId="urn:microsoft.com/office/officeart/2005/8/layout/vList4"/>
    <dgm:cxn modelId="{A5C1FDE1-9582-4C40-87F9-9F406F1596EE}" type="presParOf" srcId="{565A9A8E-F4AF-4D24-B143-0D9902D0AAB9}" destId="{E2414D11-48A6-43B3-BB81-908C5CD73CAF}" srcOrd="4" destOrd="0" presId="urn:microsoft.com/office/officeart/2005/8/layout/vList4"/>
    <dgm:cxn modelId="{923DEE1F-C9EC-40CA-99B1-0835A4D23F63}" type="presParOf" srcId="{E2414D11-48A6-43B3-BB81-908C5CD73CAF}" destId="{0EAB0C70-580A-4FBF-894D-D9941C92A75B}" srcOrd="0" destOrd="0" presId="urn:microsoft.com/office/officeart/2005/8/layout/vList4"/>
    <dgm:cxn modelId="{AF314C29-66B1-44FF-A54C-6BD397707EF3}" type="presParOf" srcId="{E2414D11-48A6-43B3-BB81-908C5CD73CAF}" destId="{8324255E-CD9D-4416-953F-13C16BB6D838}" srcOrd="1" destOrd="0" presId="urn:microsoft.com/office/officeart/2005/8/layout/vList4"/>
    <dgm:cxn modelId="{09AE4098-A941-4073-86D1-58CB7DC27A91}" type="presParOf" srcId="{E2414D11-48A6-43B3-BB81-908C5CD73CAF}" destId="{A3A8345C-5048-4F1B-8E46-D15229C35A4E}" srcOrd="2" destOrd="0" presId="urn:microsoft.com/office/officeart/2005/8/layout/vList4"/>
    <dgm:cxn modelId="{01B89ED5-88FB-4108-A950-AD029DDFDC1D}" type="presParOf" srcId="{565A9A8E-F4AF-4D24-B143-0D9902D0AAB9}" destId="{3D3C7074-EAF4-4920-BF66-A8A3F45ECA9E}" srcOrd="5" destOrd="0" presId="urn:microsoft.com/office/officeart/2005/8/layout/vList4"/>
    <dgm:cxn modelId="{BAA6DD07-DFAA-45E9-9C22-93557D2F613A}" type="presParOf" srcId="{565A9A8E-F4AF-4D24-B143-0D9902D0AAB9}" destId="{58FD5ABF-2932-4673-9808-DAE593521C13}" srcOrd="6" destOrd="0" presId="urn:microsoft.com/office/officeart/2005/8/layout/vList4"/>
    <dgm:cxn modelId="{13FE34D7-AFBF-4AFC-8B3A-5D9CA02E2761}" type="presParOf" srcId="{58FD5ABF-2932-4673-9808-DAE593521C13}" destId="{5242AB32-E548-44E6-A015-5404619E143E}" srcOrd="0" destOrd="0" presId="urn:microsoft.com/office/officeart/2005/8/layout/vList4"/>
    <dgm:cxn modelId="{B3A00809-6124-4D45-84D9-74D77C28531D}" type="presParOf" srcId="{58FD5ABF-2932-4673-9808-DAE593521C13}" destId="{69812C06-5729-4DEF-B8EC-6907893BB632}" srcOrd="1" destOrd="0" presId="urn:microsoft.com/office/officeart/2005/8/layout/vList4"/>
    <dgm:cxn modelId="{56EB2006-60C8-423E-A0E7-299AA8183EC9}" type="presParOf" srcId="{58FD5ABF-2932-4673-9808-DAE593521C13}" destId="{D0BFA61D-EF52-44AE-AB1B-3CA678A635C9}" srcOrd="2" destOrd="0" presId="urn:microsoft.com/office/officeart/2005/8/layout/vList4"/>
  </dgm:cxnLst>
  <dgm:bg/>
  <dgm:whole/>
</dgm:dataModel>
</file>

<file path=ppt/diagrams/data4.xml><?xml version="1.0" encoding="utf-8"?>
<dgm:dataModel xmlns:dgm="http://schemas.openxmlformats.org/drawingml/2006/diagram" xmlns:a="http://schemas.openxmlformats.org/drawingml/2006/main">
  <dgm:ptLst>
    <dgm:pt modelId="{958D3671-2C03-446F-8F9E-541A14BFD0FC}" type="doc">
      <dgm:prSet loTypeId="urn:microsoft.com/office/officeart/2005/8/layout/process3" loCatId="process" qsTypeId="urn:microsoft.com/office/officeart/2005/8/quickstyle/simple1" qsCatId="simple" csTypeId="urn:microsoft.com/office/officeart/2005/8/colors/accent1_2" csCatId="accent1" phldr="0"/>
      <dgm:spPr/>
      <dgm:t>
        <a:bodyPr/>
        <a:lstStyle/>
        <a:p>
          <a:endParaRPr lang="zh-CN" altLang="en-US"/>
        </a:p>
      </dgm:t>
    </dgm:pt>
    <dgm:pt modelId="{FDDFE006-C9A5-49FB-A9BC-7FADB0A03DEC}" type="pres">
      <dgm:prSet presAssocID="{958D3671-2C03-446F-8F9E-541A14BFD0FC}" presName="linearFlow" presStyleCnt="0">
        <dgm:presLayoutVars>
          <dgm:dir/>
          <dgm:animLvl val="lvl"/>
          <dgm:resizeHandles val="exact"/>
        </dgm:presLayoutVars>
      </dgm:prSet>
      <dgm:spPr/>
      <dgm:t>
        <a:bodyPr/>
        <a:lstStyle/>
        <a:p>
          <a:endParaRPr lang="zh-CN" altLang="en-US"/>
        </a:p>
      </dgm:t>
    </dgm:pt>
  </dgm:ptLst>
  <dgm:cxnLst>
    <dgm:cxn modelId="{AD3699B9-910A-4125-8178-5BC08EE2EB9B}" type="presOf" srcId="{958D3671-2C03-446F-8F9E-541A14BFD0FC}" destId="{FDDFE006-C9A5-49FB-A9BC-7FADB0A03DEC}" srcOrd="0" destOrd="0" presId="urn:microsoft.com/office/officeart/2005/8/layout/process3"/>
  </dgm:cxnLst>
  <dgm:bg/>
  <dgm:whole/>
</dgm:dataModel>
</file>

<file path=ppt/diagrams/data5.xml><?xml version="1.0" encoding="utf-8"?>
<dgm:dataModel xmlns:dgm="http://schemas.openxmlformats.org/drawingml/2006/diagram" xmlns:a="http://schemas.openxmlformats.org/drawingml/2006/main">
  <dgm:ptLst>
    <dgm:pt modelId="{0FCA1F8D-B1F5-4EB3-B81F-4F1B451F53D4}" type="doc">
      <dgm:prSet loTypeId="urn:microsoft.com/office/officeart/2005/8/layout/cycle7" loCatId="cycle" qsTypeId="urn:microsoft.com/office/officeart/2005/8/quickstyle/3d1" qsCatId="3D" csTypeId="urn:microsoft.com/office/officeart/2005/8/colors/colorful5" csCatId="colorful" phldr="1"/>
      <dgm:spPr/>
      <dgm:t>
        <a:bodyPr/>
        <a:lstStyle/>
        <a:p>
          <a:endParaRPr lang="zh-CN" altLang="en-US"/>
        </a:p>
      </dgm:t>
    </dgm:pt>
    <dgm:pt modelId="{6FC557E3-BF84-489B-8010-7DBDF9AD6D8A}">
      <dgm:prSet phldrT="[文本]"/>
      <dgm:spPr/>
      <dgm:t>
        <a:bodyPr/>
        <a:lstStyle/>
        <a:p>
          <a:r>
            <a:rPr lang="zh-CN" altLang="en-US" dirty="0" smtClean="0"/>
            <a:t>种子实体</a:t>
          </a:r>
          <a:endParaRPr lang="zh-CN" altLang="en-US" dirty="0"/>
        </a:p>
      </dgm:t>
    </dgm:pt>
    <dgm:pt modelId="{C0291A45-7AD5-4F8F-83C9-C8A6C3D2E3C8}" type="parTrans" cxnId="{2882EBDC-4ABC-46AB-8EA7-3E9F6EABB0C6}">
      <dgm:prSet/>
      <dgm:spPr/>
      <dgm:t>
        <a:bodyPr/>
        <a:lstStyle/>
        <a:p>
          <a:endParaRPr lang="zh-CN" altLang="en-US"/>
        </a:p>
      </dgm:t>
    </dgm:pt>
    <dgm:pt modelId="{98F0BCF7-DBAC-4091-B0F5-EB2F976096C5}" type="sibTrans" cxnId="{2882EBDC-4ABC-46AB-8EA7-3E9F6EABB0C6}">
      <dgm:prSet/>
      <dgm:spPr/>
      <dgm:t>
        <a:bodyPr/>
        <a:lstStyle/>
        <a:p>
          <a:endParaRPr lang="zh-CN" altLang="en-US"/>
        </a:p>
      </dgm:t>
    </dgm:pt>
    <dgm:pt modelId="{25E04FE0-019B-43B0-8410-DE9CD0D2521D}">
      <dgm:prSet phldrT="[文本]"/>
      <dgm:spPr/>
      <dgm:t>
        <a:bodyPr/>
        <a:lstStyle/>
        <a:p>
          <a:r>
            <a:rPr lang="zh-CN" altLang="en-US" dirty="0" smtClean="0"/>
            <a:t>实体集合</a:t>
          </a:r>
          <a:endParaRPr lang="zh-CN" altLang="en-US" dirty="0"/>
        </a:p>
      </dgm:t>
    </dgm:pt>
    <dgm:pt modelId="{AA8FD8F3-278E-49F0-8B4E-DB550B768F17}" type="parTrans" cxnId="{ECEF5F6D-7543-409A-91F8-243F7453B51E}">
      <dgm:prSet/>
      <dgm:spPr/>
      <dgm:t>
        <a:bodyPr/>
        <a:lstStyle/>
        <a:p>
          <a:endParaRPr lang="zh-CN" altLang="en-US"/>
        </a:p>
      </dgm:t>
    </dgm:pt>
    <dgm:pt modelId="{D71E3ED9-1E1B-4D38-A086-DF775F29AC48}" type="sibTrans" cxnId="{ECEF5F6D-7543-409A-91F8-243F7453B51E}">
      <dgm:prSet/>
      <dgm:spPr/>
      <dgm:t>
        <a:bodyPr/>
        <a:lstStyle/>
        <a:p>
          <a:endParaRPr lang="zh-CN" altLang="en-US"/>
        </a:p>
      </dgm:t>
    </dgm:pt>
    <dgm:pt modelId="{70871BEF-E879-45D1-9768-861D23AA711A}">
      <dgm:prSet phldrT="[文本]"/>
      <dgm:spPr/>
      <dgm:t>
        <a:bodyPr/>
        <a:lstStyle/>
        <a:p>
          <a:r>
            <a:rPr lang="zh-CN" altLang="en-US" dirty="0" smtClean="0"/>
            <a:t>实体扩展</a:t>
          </a:r>
          <a:endParaRPr lang="zh-CN" altLang="en-US" dirty="0"/>
        </a:p>
      </dgm:t>
    </dgm:pt>
    <dgm:pt modelId="{9784D1A3-CF67-4D9D-8867-5ECE981A50DB}" type="parTrans" cxnId="{AE6180EF-DF1F-49E8-AA4C-BD7E7E505F62}">
      <dgm:prSet/>
      <dgm:spPr/>
      <dgm:t>
        <a:bodyPr/>
        <a:lstStyle/>
        <a:p>
          <a:endParaRPr lang="zh-CN" altLang="en-US"/>
        </a:p>
      </dgm:t>
    </dgm:pt>
    <dgm:pt modelId="{EE0213F0-DA6C-4227-B85F-6F1936D72F56}" type="sibTrans" cxnId="{AE6180EF-DF1F-49E8-AA4C-BD7E7E505F62}">
      <dgm:prSet/>
      <dgm:spPr/>
      <dgm:t>
        <a:bodyPr/>
        <a:lstStyle/>
        <a:p>
          <a:endParaRPr lang="zh-CN" altLang="en-US"/>
        </a:p>
      </dgm:t>
    </dgm:pt>
    <dgm:pt modelId="{BA35EDEB-6869-49AC-B372-98FE82F45BD5}">
      <dgm:prSet/>
      <dgm:spPr/>
      <dgm:t>
        <a:bodyPr/>
        <a:lstStyle/>
        <a:p>
          <a:r>
            <a:rPr lang="zh-CN" altLang="en-US" dirty="0" smtClean="0"/>
            <a:t>随机游走模型</a:t>
          </a:r>
          <a:endParaRPr lang="zh-CN" altLang="en-US" dirty="0"/>
        </a:p>
      </dgm:t>
    </dgm:pt>
    <dgm:pt modelId="{B3CF4353-88A2-4246-8462-8B01899FD6F7}" type="parTrans" cxnId="{F392443B-A1FC-4973-A1EB-94E08A04E725}">
      <dgm:prSet/>
      <dgm:spPr/>
      <dgm:t>
        <a:bodyPr/>
        <a:lstStyle/>
        <a:p>
          <a:endParaRPr lang="zh-CN" altLang="en-US"/>
        </a:p>
      </dgm:t>
    </dgm:pt>
    <dgm:pt modelId="{F17E4FF4-56BF-4626-8583-AD780D5F794B}" type="sibTrans" cxnId="{F392443B-A1FC-4973-A1EB-94E08A04E725}">
      <dgm:prSet/>
      <dgm:spPr/>
      <dgm:t>
        <a:bodyPr/>
        <a:lstStyle/>
        <a:p>
          <a:endParaRPr lang="zh-CN" altLang="en-US"/>
        </a:p>
      </dgm:t>
    </dgm:pt>
    <dgm:pt modelId="{41A6C991-B456-4113-B7A5-F13B022080C7}" type="pres">
      <dgm:prSet presAssocID="{0FCA1F8D-B1F5-4EB3-B81F-4F1B451F53D4}" presName="Name0" presStyleCnt="0">
        <dgm:presLayoutVars>
          <dgm:dir/>
          <dgm:resizeHandles val="exact"/>
        </dgm:presLayoutVars>
      </dgm:prSet>
      <dgm:spPr/>
      <dgm:t>
        <a:bodyPr/>
        <a:lstStyle/>
        <a:p>
          <a:endParaRPr lang="zh-CN" altLang="en-US"/>
        </a:p>
      </dgm:t>
    </dgm:pt>
    <dgm:pt modelId="{61C94F9A-D989-4EC8-A0CF-744F8F99F34A}" type="pres">
      <dgm:prSet presAssocID="{6FC557E3-BF84-489B-8010-7DBDF9AD6D8A}" presName="node" presStyleLbl="node1" presStyleIdx="0" presStyleCnt="4">
        <dgm:presLayoutVars>
          <dgm:bulletEnabled val="1"/>
        </dgm:presLayoutVars>
      </dgm:prSet>
      <dgm:spPr/>
      <dgm:t>
        <a:bodyPr/>
        <a:lstStyle/>
        <a:p>
          <a:endParaRPr lang="zh-CN" altLang="en-US"/>
        </a:p>
      </dgm:t>
    </dgm:pt>
    <dgm:pt modelId="{A6C11D1E-E51A-4311-A200-7CA6E015B267}" type="pres">
      <dgm:prSet presAssocID="{98F0BCF7-DBAC-4091-B0F5-EB2F976096C5}" presName="sibTrans" presStyleLbl="sibTrans2D1" presStyleIdx="0" presStyleCnt="4"/>
      <dgm:spPr/>
      <dgm:t>
        <a:bodyPr/>
        <a:lstStyle/>
        <a:p>
          <a:endParaRPr lang="zh-CN" altLang="en-US"/>
        </a:p>
      </dgm:t>
    </dgm:pt>
    <dgm:pt modelId="{8ECDF1FF-1536-4B01-A8B0-EB012F1DE70C}" type="pres">
      <dgm:prSet presAssocID="{98F0BCF7-DBAC-4091-B0F5-EB2F976096C5}" presName="connectorText" presStyleLbl="sibTrans2D1" presStyleIdx="0" presStyleCnt="4"/>
      <dgm:spPr/>
      <dgm:t>
        <a:bodyPr/>
        <a:lstStyle/>
        <a:p>
          <a:endParaRPr lang="zh-CN" altLang="en-US"/>
        </a:p>
      </dgm:t>
    </dgm:pt>
    <dgm:pt modelId="{5E6A8CA9-09DA-4399-8794-3B454C741E6E}" type="pres">
      <dgm:prSet presAssocID="{BA35EDEB-6869-49AC-B372-98FE82F45BD5}" presName="node" presStyleLbl="node1" presStyleIdx="1" presStyleCnt="4">
        <dgm:presLayoutVars>
          <dgm:bulletEnabled val="1"/>
        </dgm:presLayoutVars>
      </dgm:prSet>
      <dgm:spPr/>
      <dgm:t>
        <a:bodyPr/>
        <a:lstStyle/>
        <a:p>
          <a:endParaRPr lang="zh-CN" altLang="en-US"/>
        </a:p>
      </dgm:t>
    </dgm:pt>
    <dgm:pt modelId="{E30DFA20-4AA9-4811-BCAB-D6B34B83C47D}" type="pres">
      <dgm:prSet presAssocID="{F17E4FF4-56BF-4626-8583-AD780D5F794B}" presName="sibTrans" presStyleLbl="sibTrans2D1" presStyleIdx="1" presStyleCnt="4"/>
      <dgm:spPr/>
      <dgm:t>
        <a:bodyPr/>
        <a:lstStyle/>
        <a:p>
          <a:endParaRPr lang="zh-CN" altLang="en-US"/>
        </a:p>
      </dgm:t>
    </dgm:pt>
    <dgm:pt modelId="{F0EA81F9-FF35-4FF7-9BDF-20B94FD09F66}" type="pres">
      <dgm:prSet presAssocID="{F17E4FF4-56BF-4626-8583-AD780D5F794B}" presName="connectorText" presStyleLbl="sibTrans2D1" presStyleIdx="1" presStyleCnt="4"/>
      <dgm:spPr/>
      <dgm:t>
        <a:bodyPr/>
        <a:lstStyle/>
        <a:p>
          <a:endParaRPr lang="zh-CN" altLang="en-US"/>
        </a:p>
      </dgm:t>
    </dgm:pt>
    <dgm:pt modelId="{06EFC553-422A-4A5C-B97A-5E075F637DE2}" type="pres">
      <dgm:prSet presAssocID="{25E04FE0-019B-43B0-8410-DE9CD0D2521D}" presName="node" presStyleLbl="node1" presStyleIdx="2" presStyleCnt="4" custScaleX="100689">
        <dgm:presLayoutVars>
          <dgm:bulletEnabled val="1"/>
        </dgm:presLayoutVars>
      </dgm:prSet>
      <dgm:spPr/>
      <dgm:t>
        <a:bodyPr/>
        <a:lstStyle/>
        <a:p>
          <a:endParaRPr lang="zh-CN" altLang="en-US"/>
        </a:p>
      </dgm:t>
    </dgm:pt>
    <dgm:pt modelId="{0C7267E3-3771-41EF-843C-FBF7FA010B70}" type="pres">
      <dgm:prSet presAssocID="{D71E3ED9-1E1B-4D38-A086-DF775F29AC48}" presName="sibTrans" presStyleLbl="sibTrans2D1" presStyleIdx="2" presStyleCnt="4"/>
      <dgm:spPr/>
      <dgm:t>
        <a:bodyPr/>
        <a:lstStyle/>
        <a:p>
          <a:endParaRPr lang="zh-CN" altLang="en-US"/>
        </a:p>
      </dgm:t>
    </dgm:pt>
    <dgm:pt modelId="{105151B6-E6D5-4BA3-A672-C59D213C0FD2}" type="pres">
      <dgm:prSet presAssocID="{D71E3ED9-1E1B-4D38-A086-DF775F29AC48}" presName="connectorText" presStyleLbl="sibTrans2D1" presStyleIdx="2" presStyleCnt="4"/>
      <dgm:spPr/>
      <dgm:t>
        <a:bodyPr/>
        <a:lstStyle/>
        <a:p>
          <a:endParaRPr lang="zh-CN" altLang="en-US"/>
        </a:p>
      </dgm:t>
    </dgm:pt>
    <dgm:pt modelId="{CE5E1E78-F40F-4C97-8EAC-90ADE4A24D4F}" type="pres">
      <dgm:prSet presAssocID="{70871BEF-E879-45D1-9768-861D23AA711A}" presName="node" presStyleLbl="node1" presStyleIdx="3" presStyleCnt="4">
        <dgm:presLayoutVars>
          <dgm:bulletEnabled val="1"/>
        </dgm:presLayoutVars>
      </dgm:prSet>
      <dgm:spPr/>
      <dgm:t>
        <a:bodyPr/>
        <a:lstStyle/>
        <a:p>
          <a:endParaRPr lang="zh-CN" altLang="en-US"/>
        </a:p>
      </dgm:t>
    </dgm:pt>
    <dgm:pt modelId="{1E5CF257-DC8B-4590-910A-C165A0EA32E5}" type="pres">
      <dgm:prSet presAssocID="{EE0213F0-DA6C-4227-B85F-6F1936D72F56}" presName="sibTrans" presStyleLbl="sibTrans2D1" presStyleIdx="3" presStyleCnt="4"/>
      <dgm:spPr/>
      <dgm:t>
        <a:bodyPr/>
        <a:lstStyle/>
        <a:p>
          <a:endParaRPr lang="zh-CN" altLang="en-US"/>
        </a:p>
      </dgm:t>
    </dgm:pt>
    <dgm:pt modelId="{7FA2F8BA-B453-4E00-BC16-3A9ABDEA795E}" type="pres">
      <dgm:prSet presAssocID="{EE0213F0-DA6C-4227-B85F-6F1936D72F56}" presName="connectorText" presStyleLbl="sibTrans2D1" presStyleIdx="3" presStyleCnt="4"/>
      <dgm:spPr/>
      <dgm:t>
        <a:bodyPr/>
        <a:lstStyle/>
        <a:p>
          <a:endParaRPr lang="zh-CN" altLang="en-US"/>
        </a:p>
      </dgm:t>
    </dgm:pt>
  </dgm:ptLst>
  <dgm:cxnLst>
    <dgm:cxn modelId="{6B990D4F-59DA-4239-A8B3-E16E7CD5098F}" type="presOf" srcId="{0FCA1F8D-B1F5-4EB3-B81F-4F1B451F53D4}" destId="{41A6C991-B456-4113-B7A5-F13B022080C7}" srcOrd="0" destOrd="0" presId="urn:microsoft.com/office/officeart/2005/8/layout/cycle7"/>
    <dgm:cxn modelId="{2D90F7AB-DEDE-4EEC-89DF-AC4CB131C3A4}" type="presOf" srcId="{70871BEF-E879-45D1-9768-861D23AA711A}" destId="{CE5E1E78-F40F-4C97-8EAC-90ADE4A24D4F}" srcOrd="0" destOrd="0" presId="urn:microsoft.com/office/officeart/2005/8/layout/cycle7"/>
    <dgm:cxn modelId="{297785BA-A9D1-42AB-93CD-DC8BB8E50FE4}" type="presOf" srcId="{EE0213F0-DA6C-4227-B85F-6F1936D72F56}" destId="{7FA2F8BA-B453-4E00-BC16-3A9ABDEA795E}" srcOrd="1" destOrd="0" presId="urn:microsoft.com/office/officeart/2005/8/layout/cycle7"/>
    <dgm:cxn modelId="{A003F0A4-BD22-44B9-9D81-8E6EA92566BE}" type="presOf" srcId="{D71E3ED9-1E1B-4D38-A086-DF775F29AC48}" destId="{105151B6-E6D5-4BA3-A672-C59D213C0FD2}" srcOrd="1" destOrd="0" presId="urn:microsoft.com/office/officeart/2005/8/layout/cycle7"/>
    <dgm:cxn modelId="{A8736A10-F2CF-456B-AB67-2EAA858FF7E1}" type="presOf" srcId="{D71E3ED9-1E1B-4D38-A086-DF775F29AC48}" destId="{0C7267E3-3771-41EF-843C-FBF7FA010B70}" srcOrd="0" destOrd="0" presId="urn:microsoft.com/office/officeart/2005/8/layout/cycle7"/>
    <dgm:cxn modelId="{2882EBDC-4ABC-46AB-8EA7-3E9F6EABB0C6}" srcId="{0FCA1F8D-B1F5-4EB3-B81F-4F1B451F53D4}" destId="{6FC557E3-BF84-489B-8010-7DBDF9AD6D8A}" srcOrd="0" destOrd="0" parTransId="{C0291A45-7AD5-4F8F-83C9-C8A6C3D2E3C8}" sibTransId="{98F0BCF7-DBAC-4091-B0F5-EB2F976096C5}"/>
    <dgm:cxn modelId="{972936B0-FF20-48EE-99A2-9A5D6E1EA77B}" type="presOf" srcId="{F17E4FF4-56BF-4626-8583-AD780D5F794B}" destId="{E30DFA20-4AA9-4811-BCAB-D6B34B83C47D}" srcOrd="0" destOrd="0" presId="urn:microsoft.com/office/officeart/2005/8/layout/cycle7"/>
    <dgm:cxn modelId="{2D5AD2A8-ABE3-4768-B15F-79A51F960AED}" type="presOf" srcId="{BA35EDEB-6869-49AC-B372-98FE82F45BD5}" destId="{5E6A8CA9-09DA-4399-8794-3B454C741E6E}" srcOrd="0" destOrd="0" presId="urn:microsoft.com/office/officeart/2005/8/layout/cycle7"/>
    <dgm:cxn modelId="{B05642A2-7B9E-4A90-92DB-968A599BE931}" type="presOf" srcId="{98F0BCF7-DBAC-4091-B0F5-EB2F976096C5}" destId="{8ECDF1FF-1536-4B01-A8B0-EB012F1DE70C}" srcOrd="1" destOrd="0" presId="urn:microsoft.com/office/officeart/2005/8/layout/cycle7"/>
    <dgm:cxn modelId="{AE6180EF-DF1F-49E8-AA4C-BD7E7E505F62}" srcId="{0FCA1F8D-B1F5-4EB3-B81F-4F1B451F53D4}" destId="{70871BEF-E879-45D1-9768-861D23AA711A}" srcOrd="3" destOrd="0" parTransId="{9784D1A3-CF67-4D9D-8867-5ECE981A50DB}" sibTransId="{EE0213F0-DA6C-4227-B85F-6F1936D72F56}"/>
    <dgm:cxn modelId="{26174DCB-7158-4BCC-8B55-88426ACF8A1A}" type="presOf" srcId="{F17E4FF4-56BF-4626-8583-AD780D5F794B}" destId="{F0EA81F9-FF35-4FF7-9BDF-20B94FD09F66}" srcOrd="1" destOrd="0" presId="urn:microsoft.com/office/officeart/2005/8/layout/cycle7"/>
    <dgm:cxn modelId="{916D057B-3F33-4574-A5C3-8F4DA44378BB}" type="presOf" srcId="{25E04FE0-019B-43B0-8410-DE9CD0D2521D}" destId="{06EFC553-422A-4A5C-B97A-5E075F637DE2}" srcOrd="0" destOrd="0" presId="urn:microsoft.com/office/officeart/2005/8/layout/cycle7"/>
    <dgm:cxn modelId="{271A7E60-ED1B-4B23-806A-58E8804DACFB}" type="presOf" srcId="{6FC557E3-BF84-489B-8010-7DBDF9AD6D8A}" destId="{61C94F9A-D989-4EC8-A0CF-744F8F99F34A}" srcOrd="0" destOrd="0" presId="urn:microsoft.com/office/officeart/2005/8/layout/cycle7"/>
    <dgm:cxn modelId="{C1950D78-F96C-4FA4-B8B7-3F93CA1EBB1C}" type="presOf" srcId="{EE0213F0-DA6C-4227-B85F-6F1936D72F56}" destId="{1E5CF257-DC8B-4590-910A-C165A0EA32E5}" srcOrd="0" destOrd="0" presId="urn:microsoft.com/office/officeart/2005/8/layout/cycle7"/>
    <dgm:cxn modelId="{ECEF5F6D-7543-409A-91F8-243F7453B51E}" srcId="{0FCA1F8D-B1F5-4EB3-B81F-4F1B451F53D4}" destId="{25E04FE0-019B-43B0-8410-DE9CD0D2521D}" srcOrd="2" destOrd="0" parTransId="{AA8FD8F3-278E-49F0-8B4E-DB550B768F17}" sibTransId="{D71E3ED9-1E1B-4D38-A086-DF775F29AC48}"/>
    <dgm:cxn modelId="{F392443B-A1FC-4973-A1EB-94E08A04E725}" srcId="{0FCA1F8D-B1F5-4EB3-B81F-4F1B451F53D4}" destId="{BA35EDEB-6869-49AC-B372-98FE82F45BD5}" srcOrd="1" destOrd="0" parTransId="{B3CF4353-88A2-4246-8462-8B01899FD6F7}" sibTransId="{F17E4FF4-56BF-4626-8583-AD780D5F794B}"/>
    <dgm:cxn modelId="{9610E9E4-87B3-4AEA-BC4A-5EB946F384B5}" type="presOf" srcId="{98F0BCF7-DBAC-4091-B0F5-EB2F976096C5}" destId="{A6C11D1E-E51A-4311-A200-7CA6E015B267}" srcOrd="0" destOrd="0" presId="urn:microsoft.com/office/officeart/2005/8/layout/cycle7"/>
    <dgm:cxn modelId="{EFBEDE8A-1550-40F7-B996-F61BA326D9CB}" type="presParOf" srcId="{41A6C991-B456-4113-B7A5-F13B022080C7}" destId="{61C94F9A-D989-4EC8-A0CF-744F8F99F34A}" srcOrd="0" destOrd="0" presId="urn:microsoft.com/office/officeart/2005/8/layout/cycle7"/>
    <dgm:cxn modelId="{9FC8138F-7FB2-4CE7-84B5-B8C86D00B507}" type="presParOf" srcId="{41A6C991-B456-4113-B7A5-F13B022080C7}" destId="{A6C11D1E-E51A-4311-A200-7CA6E015B267}" srcOrd="1" destOrd="0" presId="urn:microsoft.com/office/officeart/2005/8/layout/cycle7"/>
    <dgm:cxn modelId="{5226D0B1-BFEB-4ABA-84FE-5EE0D3DDED75}" type="presParOf" srcId="{A6C11D1E-E51A-4311-A200-7CA6E015B267}" destId="{8ECDF1FF-1536-4B01-A8B0-EB012F1DE70C}" srcOrd="0" destOrd="0" presId="urn:microsoft.com/office/officeart/2005/8/layout/cycle7"/>
    <dgm:cxn modelId="{E63A9FF4-47B3-4D4F-9BDB-3E4DA2A99790}" type="presParOf" srcId="{41A6C991-B456-4113-B7A5-F13B022080C7}" destId="{5E6A8CA9-09DA-4399-8794-3B454C741E6E}" srcOrd="2" destOrd="0" presId="urn:microsoft.com/office/officeart/2005/8/layout/cycle7"/>
    <dgm:cxn modelId="{B62FE47A-433E-447C-9E68-EBD82F312FF3}" type="presParOf" srcId="{41A6C991-B456-4113-B7A5-F13B022080C7}" destId="{E30DFA20-4AA9-4811-BCAB-D6B34B83C47D}" srcOrd="3" destOrd="0" presId="urn:microsoft.com/office/officeart/2005/8/layout/cycle7"/>
    <dgm:cxn modelId="{8EA027DC-0EBB-43DB-B48C-F9A682A73BFD}" type="presParOf" srcId="{E30DFA20-4AA9-4811-BCAB-D6B34B83C47D}" destId="{F0EA81F9-FF35-4FF7-9BDF-20B94FD09F66}" srcOrd="0" destOrd="0" presId="urn:microsoft.com/office/officeart/2005/8/layout/cycle7"/>
    <dgm:cxn modelId="{895470F2-1C5B-4963-BA3E-CEF1AA99A862}" type="presParOf" srcId="{41A6C991-B456-4113-B7A5-F13B022080C7}" destId="{06EFC553-422A-4A5C-B97A-5E075F637DE2}" srcOrd="4" destOrd="0" presId="urn:microsoft.com/office/officeart/2005/8/layout/cycle7"/>
    <dgm:cxn modelId="{1EAB97FB-2978-453A-B898-B6021B589428}" type="presParOf" srcId="{41A6C991-B456-4113-B7A5-F13B022080C7}" destId="{0C7267E3-3771-41EF-843C-FBF7FA010B70}" srcOrd="5" destOrd="0" presId="urn:microsoft.com/office/officeart/2005/8/layout/cycle7"/>
    <dgm:cxn modelId="{37A62009-2A2F-4FDA-888E-4A6099FE0792}" type="presParOf" srcId="{0C7267E3-3771-41EF-843C-FBF7FA010B70}" destId="{105151B6-E6D5-4BA3-A672-C59D213C0FD2}" srcOrd="0" destOrd="0" presId="urn:microsoft.com/office/officeart/2005/8/layout/cycle7"/>
    <dgm:cxn modelId="{17C0F170-DF87-41AD-8550-6927A7538691}" type="presParOf" srcId="{41A6C991-B456-4113-B7A5-F13B022080C7}" destId="{CE5E1E78-F40F-4C97-8EAC-90ADE4A24D4F}" srcOrd="6" destOrd="0" presId="urn:microsoft.com/office/officeart/2005/8/layout/cycle7"/>
    <dgm:cxn modelId="{10E30EEF-930B-4401-97C5-B0322080ED02}" type="presParOf" srcId="{41A6C991-B456-4113-B7A5-F13B022080C7}" destId="{1E5CF257-DC8B-4590-910A-C165A0EA32E5}" srcOrd="7" destOrd="0" presId="urn:microsoft.com/office/officeart/2005/8/layout/cycle7"/>
    <dgm:cxn modelId="{0A76EB72-3271-42E7-983E-0422B580F506}" type="presParOf" srcId="{1E5CF257-DC8B-4590-910A-C165A0EA32E5}" destId="{7FA2F8BA-B453-4E00-BC16-3A9ABDEA795E}" srcOrd="0" destOrd="0" presId="urn:microsoft.com/office/officeart/2005/8/layout/cycle7"/>
  </dgm:cxnLst>
  <dgm:bg/>
  <dgm:whole/>
</dgm:dataModel>
</file>

<file path=ppt/diagrams/data6.xml><?xml version="1.0" encoding="utf-8"?>
<dgm:dataModel xmlns:dgm="http://schemas.openxmlformats.org/drawingml/2006/diagram" xmlns:a="http://schemas.openxmlformats.org/drawingml/2006/main">
  <dgm:ptLst>
    <dgm:pt modelId="{EB64888D-BA0D-4954-B86F-AFB67A84987F}" type="doc">
      <dgm:prSet loTypeId="urn:microsoft.com/office/officeart/2005/8/layout/process1" loCatId="process" qsTypeId="urn:microsoft.com/office/officeart/2005/8/quickstyle/3d3" qsCatId="3D" csTypeId="urn:microsoft.com/office/officeart/2005/8/colors/colorful2" csCatId="colorful" phldr="1"/>
      <dgm:spPr/>
    </dgm:pt>
    <dgm:pt modelId="{55B15C5A-D3A3-46BD-98EE-AB51DA4BF4DE}">
      <dgm:prSet phldrT="[文本]"/>
      <dgm:spPr/>
      <dgm:t>
        <a:bodyPr/>
        <a:lstStyle/>
        <a:p>
          <a:r>
            <a:rPr lang="zh-CN" altLang="en-US" dirty="0" smtClean="0"/>
            <a:t>高峰百米速度</a:t>
          </a:r>
          <a:endParaRPr lang="en-US" altLang="zh-CN" dirty="0" smtClean="0"/>
        </a:p>
        <a:p>
          <a:r>
            <a:rPr lang="zh-CN" altLang="en-US" dirty="0" smtClean="0"/>
            <a:t>谢峰百米速度</a:t>
          </a:r>
          <a:endParaRPr lang="zh-CN" altLang="en-US" dirty="0"/>
        </a:p>
      </dgm:t>
    </dgm:pt>
    <dgm:pt modelId="{65C1B315-C870-4C06-B479-4A3DFC75EF3B}" type="parTrans" cxnId="{9C01AAAE-744C-46CD-8971-5309BA9353BE}">
      <dgm:prSet/>
      <dgm:spPr/>
      <dgm:t>
        <a:bodyPr/>
        <a:lstStyle/>
        <a:p>
          <a:endParaRPr lang="zh-CN" altLang="en-US"/>
        </a:p>
      </dgm:t>
    </dgm:pt>
    <dgm:pt modelId="{1AEE6EAA-793C-46A8-A7F4-1E3150A79E5D}" type="sibTrans" cxnId="{9C01AAAE-744C-46CD-8971-5309BA9353BE}">
      <dgm:prSet/>
      <dgm:spPr/>
      <dgm:t>
        <a:bodyPr/>
        <a:lstStyle/>
        <a:p>
          <a:endParaRPr lang="zh-CN" altLang="en-US"/>
        </a:p>
      </dgm:t>
    </dgm:pt>
    <dgm:pt modelId="{B021D529-ABD5-4C1A-AA89-EC30B8D33929}">
      <dgm:prSet phldrT="[文本]"/>
      <dgm:spPr/>
      <dgm:t>
        <a:bodyPr/>
        <a:lstStyle/>
        <a:p>
          <a:r>
            <a:rPr lang="en-US" altLang="zh-CN" dirty="0" smtClean="0"/>
            <a:t>($</a:t>
          </a:r>
          <a:r>
            <a:rPr lang="zh-CN" altLang="en-US" dirty="0" smtClean="0"/>
            <a:t>运动员</a:t>
          </a:r>
          <a:r>
            <a:rPr lang="en-US" altLang="zh-CN" dirty="0" smtClean="0"/>
            <a:t>) </a:t>
          </a:r>
          <a:r>
            <a:rPr lang="zh-CN" altLang="en-US" dirty="0" smtClean="0"/>
            <a:t>百米速度</a:t>
          </a:r>
          <a:endParaRPr lang="zh-CN" altLang="en-US" dirty="0"/>
        </a:p>
      </dgm:t>
    </dgm:pt>
    <dgm:pt modelId="{42ECDC23-922E-4C67-8F15-AF7485D851F8}" type="parTrans" cxnId="{A45E3C2D-2165-43BC-B751-1CAFF6EB01FC}">
      <dgm:prSet/>
      <dgm:spPr/>
      <dgm:t>
        <a:bodyPr/>
        <a:lstStyle/>
        <a:p>
          <a:endParaRPr lang="zh-CN" altLang="en-US"/>
        </a:p>
      </dgm:t>
    </dgm:pt>
    <dgm:pt modelId="{DD4130FD-5D66-47E1-9F8B-59B85702462A}" type="sibTrans" cxnId="{A45E3C2D-2165-43BC-B751-1CAFF6EB01FC}">
      <dgm:prSet/>
      <dgm:spPr/>
      <dgm:t>
        <a:bodyPr/>
        <a:lstStyle/>
        <a:p>
          <a:endParaRPr lang="zh-CN" altLang="en-US"/>
        </a:p>
      </dgm:t>
    </dgm:pt>
    <dgm:pt modelId="{96FADF98-201F-4196-8CD1-B133C241749C}" type="pres">
      <dgm:prSet presAssocID="{EB64888D-BA0D-4954-B86F-AFB67A84987F}" presName="Name0" presStyleCnt="0">
        <dgm:presLayoutVars>
          <dgm:dir/>
          <dgm:resizeHandles val="exact"/>
        </dgm:presLayoutVars>
      </dgm:prSet>
      <dgm:spPr/>
    </dgm:pt>
    <dgm:pt modelId="{BD5484D9-CF97-437E-8F1E-5CCFC6F689B2}" type="pres">
      <dgm:prSet presAssocID="{55B15C5A-D3A3-46BD-98EE-AB51DA4BF4DE}" presName="node" presStyleLbl="node1" presStyleIdx="0" presStyleCnt="2">
        <dgm:presLayoutVars>
          <dgm:bulletEnabled val="1"/>
        </dgm:presLayoutVars>
      </dgm:prSet>
      <dgm:spPr/>
      <dgm:t>
        <a:bodyPr/>
        <a:lstStyle/>
        <a:p>
          <a:endParaRPr lang="zh-CN" altLang="en-US"/>
        </a:p>
      </dgm:t>
    </dgm:pt>
    <dgm:pt modelId="{82AE5380-6D94-49E0-A2F9-9AE43A0D9D1A}" type="pres">
      <dgm:prSet presAssocID="{1AEE6EAA-793C-46A8-A7F4-1E3150A79E5D}" presName="sibTrans" presStyleLbl="sibTrans2D1" presStyleIdx="0" presStyleCnt="1"/>
      <dgm:spPr/>
      <dgm:t>
        <a:bodyPr/>
        <a:lstStyle/>
        <a:p>
          <a:endParaRPr lang="zh-CN" altLang="en-US"/>
        </a:p>
      </dgm:t>
    </dgm:pt>
    <dgm:pt modelId="{5676D0C9-5089-4CE5-82C7-3A38693D7D2B}" type="pres">
      <dgm:prSet presAssocID="{1AEE6EAA-793C-46A8-A7F4-1E3150A79E5D}" presName="connectorText" presStyleLbl="sibTrans2D1" presStyleIdx="0" presStyleCnt="1"/>
      <dgm:spPr/>
      <dgm:t>
        <a:bodyPr/>
        <a:lstStyle/>
        <a:p>
          <a:endParaRPr lang="zh-CN" altLang="en-US"/>
        </a:p>
      </dgm:t>
    </dgm:pt>
    <dgm:pt modelId="{001BA1A2-671D-4E39-8F0F-F2423489F8A2}" type="pres">
      <dgm:prSet presAssocID="{B021D529-ABD5-4C1A-AA89-EC30B8D33929}" presName="node" presStyleLbl="node1" presStyleIdx="1" presStyleCnt="2" custLinFactNeighborX="20">
        <dgm:presLayoutVars>
          <dgm:bulletEnabled val="1"/>
        </dgm:presLayoutVars>
      </dgm:prSet>
      <dgm:spPr/>
      <dgm:t>
        <a:bodyPr/>
        <a:lstStyle/>
        <a:p>
          <a:endParaRPr lang="zh-CN" altLang="en-US"/>
        </a:p>
      </dgm:t>
    </dgm:pt>
  </dgm:ptLst>
  <dgm:cxnLst>
    <dgm:cxn modelId="{787E262B-1D56-4636-840D-7E5914C81368}" type="presOf" srcId="{55B15C5A-D3A3-46BD-98EE-AB51DA4BF4DE}" destId="{BD5484D9-CF97-437E-8F1E-5CCFC6F689B2}" srcOrd="0" destOrd="0" presId="urn:microsoft.com/office/officeart/2005/8/layout/process1"/>
    <dgm:cxn modelId="{F206FC10-DEB1-4A98-9293-CA6A2825F4E2}" type="presOf" srcId="{EB64888D-BA0D-4954-B86F-AFB67A84987F}" destId="{96FADF98-201F-4196-8CD1-B133C241749C}" srcOrd="0" destOrd="0" presId="urn:microsoft.com/office/officeart/2005/8/layout/process1"/>
    <dgm:cxn modelId="{EE689A70-0D0E-4F77-9F69-0A341844C2A9}" type="presOf" srcId="{B021D529-ABD5-4C1A-AA89-EC30B8D33929}" destId="{001BA1A2-671D-4E39-8F0F-F2423489F8A2}" srcOrd="0" destOrd="0" presId="urn:microsoft.com/office/officeart/2005/8/layout/process1"/>
    <dgm:cxn modelId="{A45E3C2D-2165-43BC-B751-1CAFF6EB01FC}" srcId="{EB64888D-BA0D-4954-B86F-AFB67A84987F}" destId="{B021D529-ABD5-4C1A-AA89-EC30B8D33929}" srcOrd="1" destOrd="0" parTransId="{42ECDC23-922E-4C67-8F15-AF7485D851F8}" sibTransId="{DD4130FD-5D66-47E1-9F8B-59B85702462A}"/>
    <dgm:cxn modelId="{9C01AAAE-744C-46CD-8971-5309BA9353BE}" srcId="{EB64888D-BA0D-4954-B86F-AFB67A84987F}" destId="{55B15C5A-D3A3-46BD-98EE-AB51DA4BF4DE}" srcOrd="0" destOrd="0" parTransId="{65C1B315-C870-4C06-B479-4A3DFC75EF3B}" sibTransId="{1AEE6EAA-793C-46A8-A7F4-1E3150A79E5D}"/>
    <dgm:cxn modelId="{E95589CA-4D41-448B-B114-03DBCC3BA1DD}" type="presOf" srcId="{1AEE6EAA-793C-46A8-A7F4-1E3150A79E5D}" destId="{5676D0C9-5089-4CE5-82C7-3A38693D7D2B}" srcOrd="1" destOrd="0" presId="urn:microsoft.com/office/officeart/2005/8/layout/process1"/>
    <dgm:cxn modelId="{4A45005A-77F2-43D1-9622-AE94B8213F8C}" type="presOf" srcId="{1AEE6EAA-793C-46A8-A7F4-1E3150A79E5D}" destId="{82AE5380-6D94-49E0-A2F9-9AE43A0D9D1A}" srcOrd="0" destOrd="0" presId="urn:microsoft.com/office/officeart/2005/8/layout/process1"/>
    <dgm:cxn modelId="{08D1116F-39A6-4BED-9EC6-D4DF3238E6B7}" type="presParOf" srcId="{96FADF98-201F-4196-8CD1-B133C241749C}" destId="{BD5484D9-CF97-437E-8F1E-5CCFC6F689B2}" srcOrd="0" destOrd="0" presId="urn:microsoft.com/office/officeart/2005/8/layout/process1"/>
    <dgm:cxn modelId="{E0CE2CAE-402E-4C97-BE66-471C98C543B6}" type="presParOf" srcId="{96FADF98-201F-4196-8CD1-B133C241749C}" destId="{82AE5380-6D94-49E0-A2F9-9AE43A0D9D1A}" srcOrd="1" destOrd="0" presId="urn:microsoft.com/office/officeart/2005/8/layout/process1"/>
    <dgm:cxn modelId="{648E6B12-005B-4905-9656-99BD6059B442}" type="presParOf" srcId="{82AE5380-6D94-49E0-A2F9-9AE43A0D9D1A}" destId="{5676D0C9-5089-4CE5-82C7-3A38693D7D2B}" srcOrd="0" destOrd="0" presId="urn:microsoft.com/office/officeart/2005/8/layout/process1"/>
    <dgm:cxn modelId="{41A76A53-6162-473F-9320-6938459E118D}" type="presParOf" srcId="{96FADF98-201F-4196-8CD1-B133C241749C}" destId="{001BA1A2-671D-4E39-8F0F-F2423489F8A2}" srcOrd="2" destOrd="0" presId="urn:microsoft.com/office/officeart/2005/8/layout/process1"/>
  </dgm:cxnLst>
  <dgm:bg/>
  <dgm:whole/>
</dgm:dataModel>
</file>

<file path=ppt/diagrams/data7.xml><?xml version="1.0" encoding="utf-8"?>
<dgm:dataModel xmlns:dgm="http://schemas.openxmlformats.org/drawingml/2006/diagram" xmlns:a="http://schemas.openxmlformats.org/drawingml/2006/main">
  <dgm:ptLst>
    <dgm:pt modelId="{92DEB079-4080-4E39-BE93-14590C056960}" type="doc">
      <dgm:prSet loTypeId="urn:microsoft.com/office/officeart/2005/8/layout/process1" loCatId="process" qsTypeId="urn:microsoft.com/office/officeart/2005/8/quickstyle/3d1" qsCatId="3D" csTypeId="urn:microsoft.com/office/officeart/2005/8/colors/colorful1" csCatId="colorful" phldr="1"/>
      <dgm:spPr/>
      <dgm:t>
        <a:bodyPr/>
        <a:lstStyle/>
        <a:p>
          <a:endParaRPr lang="zh-CN" altLang="en-US"/>
        </a:p>
      </dgm:t>
    </dgm:pt>
    <dgm:pt modelId="{D0EE6346-4E30-4BB4-A650-B4F236B38F02}">
      <dgm:prSet phldrT="[文本]"/>
      <dgm:spPr/>
      <dgm:t>
        <a:bodyPr/>
        <a:lstStyle/>
        <a:p>
          <a:r>
            <a:rPr lang="zh-CN" altLang="en-US" dirty="0" smtClean="0"/>
            <a:t>半结构化网页</a:t>
          </a:r>
          <a:endParaRPr lang="zh-CN" altLang="en-US" dirty="0"/>
        </a:p>
      </dgm:t>
    </dgm:pt>
    <dgm:pt modelId="{215C5AF7-9017-40E7-ABFB-550ECF63E11B}" type="parTrans" cxnId="{97BF2154-7675-4396-973D-9DCFD381D3B9}">
      <dgm:prSet/>
      <dgm:spPr/>
      <dgm:t>
        <a:bodyPr/>
        <a:lstStyle/>
        <a:p>
          <a:endParaRPr lang="zh-CN" altLang="en-US"/>
        </a:p>
      </dgm:t>
    </dgm:pt>
    <dgm:pt modelId="{5BE10961-FCB3-4C3C-8C4C-CDF366ED0D11}" type="sibTrans" cxnId="{97BF2154-7675-4396-973D-9DCFD381D3B9}">
      <dgm:prSet/>
      <dgm:spPr/>
      <dgm:t>
        <a:bodyPr/>
        <a:lstStyle/>
        <a:p>
          <a:endParaRPr lang="zh-CN" altLang="en-US"/>
        </a:p>
      </dgm:t>
    </dgm:pt>
    <dgm:pt modelId="{3A1A70FA-01FD-4622-BFE4-9FD8B8352F35}">
      <dgm:prSet phldrT="[文本]"/>
      <dgm:spPr/>
      <dgm:t>
        <a:bodyPr/>
        <a:lstStyle/>
        <a:p>
          <a:r>
            <a:rPr lang="zh-CN" altLang="en-US" dirty="0" smtClean="0"/>
            <a:t>属性名计算和聚类</a:t>
          </a:r>
          <a:endParaRPr lang="zh-CN" altLang="en-US" dirty="0"/>
        </a:p>
      </dgm:t>
    </dgm:pt>
    <dgm:pt modelId="{90A0D303-D4A5-4749-B4CA-8FF4088D23E6}" type="parTrans" cxnId="{31950462-0E21-42E2-A39D-BA7B18324062}">
      <dgm:prSet/>
      <dgm:spPr/>
      <dgm:t>
        <a:bodyPr/>
        <a:lstStyle/>
        <a:p>
          <a:endParaRPr lang="zh-CN" altLang="en-US"/>
        </a:p>
      </dgm:t>
    </dgm:pt>
    <dgm:pt modelId="{5D64B698-4D35-4EE5-ACB4-E3D1579D6C00}" type="sibTrans" cxnId="{31950462-0E21-42E2-A39D-BA7B18324062}">
      <dgm:prSet/>
      <dgm:spPr/>
      <dgm:t>
        <a:bodyPr/>
        <a:lstStyle/>
        <a:p>
          <a:endParaRPr lang="zh-CN" altLang="en-US"/>
        </a:p>
      </dgm:t>
    </dgm:pt>
    <dgm:pt modelId="{4421A51E-BBCC-418C-8510-66F45E29FD9B}">
      <dgm:prSet phldrT="[文本]"/>
      <dgm:spPr/>
      <dgm:t>
        <a:bodyPr/>
        <a:lstStyle/>
        <a:p>
          <a:r>
            <a:rPr lang="zh-CN" altLang="en-US" dirty="0" smtClean="0"/>
            <a:t>属性</a:t>
          </a:r>
          <a:r>
            <a:rPr lang="en-US" altLang="zh-CN" dirty="0" smtClean="0"/>
            <a:t>+</a:t>
          </a:r>
          <a:r>
            <a:rPr lang="zh-CN" altLang="en-US" dirty="0" smtClean="0"/>
            <a:t>属性值</a:t>
          </a:r>
          <a:r>
            <a:rPr lang="en-US" altLang="zh-CN" dirty="0" smtClean="0"/>
            <a:t>(</a:t>
          </a:r>
          <a:r>
            <a:rPr lang="zh-CN" altLang="en-US" dirty="0" smtClean="0"/>
            <a:t>候选</a:t>
          </a:r>
          <a:r>
            <a:rPr lang="en-US" altLang="zh-CN" dirty="0" smtClean="0"/>
            <a:t>)</a:t>
          </a:r>
          <a:endParaRPr lang="zh-CN" altLang="en-US" dirty="0"/>
        </a:p>
      </dgm:t>
    </dgm:pt>
    <dgm:pt modelId="{1BFB1873-A8C4-4DDC-B824-FA706B2B0AC5}" type="parTrans" cxnId="{550D5054-F645-4787-9B40-0ED3EF386460}">
      <dgm:prSet/>
      <dgm:spPr/>
      <dgm:t>
        <a:bodyPr/>
        <a:lstStyle/>
        <a:p>
          <a:endParaRPr lang="zh-CN" altLang="en-US"/>
        </a:p>
      </dgm:t>
    </dgm:pt>
    <dgm:pt modelId="{BD7FFB42-0F8B-448B-A658-F43781E68748}" type="sibTrans" cxnId="{550D5054-F645-4787-9B40-0ED3EF386460}">
      <dgm:prSet/>
      <dgm:spPr/>
      <dgm:t>
        <a:bodyPr/>
        <a:lstStyle/>
        <a:p>
          <a:endParaRPr lang="zh-CN" altLang="en-US"/>
        </a:p>
      </dgm:t>
    </dgm:pt>
    <dgm:pt modelId="{5B910A42-5D27-422D-9E75-7001860394A6}">
      <dgm:prSet phldrT="[文本]"/>
      <dgm:spPr/>
      <dgm:t>
        <a:bodyPr/>
        <a:lstStyle/>
        <a:p>
          <a:r>
            <a:rPr lang="zh-CN" altLang="en-US" dirty="0" smtClean="0"/>
            <a:t>实体</a:t>
          </a:r>
          <a:r>
            <a:rPr lang="en-US" altLang="zh-CN" dirty="0" smtClean="0"/>
            <a:t>+</a:t>
          </a:r>
          <a:r>
            <a:rPr lang="zh-CN" altLang="en-US" dirty="0" smtClean="0"/>
            <a:t>属性</a:t>
          </a:r>
          <a:endParaRPr lang="zh-CN" altLang="en-US" dirty="0"/>
        </a:p>
      </dgm:t>
    </dgm:pt>
    <dgm:pt modelId="{C9E42121-A4DD-4694-B651-024B8F65FCE3}" type="parTrans" cxnId="{1A77A1CF-7284-4369-A8EC-5570E8FAF1BF}">
      <dgm:prSet/>
      <dgm:spPr/>
      <dgm:t>
        <a:bodyPr/>
        <a:lstStyle/>
        <a:p>
          <a:endParaRPr lang="zh-CN" altLang="en-US"/>
        </a:p>
      </dgm:t>
    </dgm:pt>
    <dgm:pt modelId="{1433E586-9B51-4FC8-96D0-8618F933EF5D}" type="sibTrans" cxnId="{1A77A1CF-7284-4369-A8EC-5570E8FAF1BF}">
      <dgm:prSet/>
      <dgm:spPr/>
      <dgm:t>
        <a:bodyPr/>
        <a:lstStyle/>
        <a:p>
          <a:endParaRPr lang="zh-CN" altLang="en-US"/>
        </a:p>
      </dgm:t>
    </dgm:pt>
    <dgm:pt modelId="{D39DFDA6-55E1-4BFE-97EF-B88FFA844983}">
      <dgm:prSet phldrT="[文本]"/>
      <dgm:spPr/>
      <dgm:t>
        <a:bodyPr/>
        <a:lstStyle/>
        <a:p>
          <a:r>
            <a:rPr lang="zh-CN" altLang="en-US" dirty="0" smtClean="0"/>
            <a:t>查询日志</a:t>
          </a:r>
          <a:endParaRPr lang="zh-CN" altLang="en-US" dirty="0"/>
        </a:p>
      </dgm:t>
    </dgm:pt>
    <dgm:pt modelId="{94589661-0768-4F4C-BB4F-65F233E4206B}" type="parTrans" cxnId="{7F3A96BE-A9DC-431C-8FB4-9881BCEE9CAF}">
      <dgm:prSet/>
      <dgm:spPr/>
      <dgm:t>
        <a:bodyPr/>
        <a:lstStyle/>
        <a:p>
          <a:endParaRPr lang="zh-CN" altLang="en-US"/>
        </a:p>
      </dgm:t>
    </dgm:pt>
    <dgm:pt modelId="{D2134A6C-BFD0-4086-AF0A-F187C39366C6}" type="sibTrans" cxnId="{7F3A96BE-A9DC-431C-8FB4-9881BCEE9CAF}">
      <dgm:prSet/>
      <dgm:spPr/>
      <dgm:t>
        <a:bodyPr/>
        <a:lstStyle/>
        <a:p>
          <a:endParaRPr lang="zh-CN" altLang="en-US"/>
        </a:p>
      </dgm:t>
    </dgm:pt>
    <dgm:pt modelId="{25B736CE-9FD9-43CD-B785-5B04B1A557CC}" type="pres">
      <dgm:prSet presAssocID="{92DEB079-4080-4E39-BE93-14590C056960}" presName="Name0" presStyleCnt="0">
        <dgm:presLayoutVars>
          <dgm:dir/>
          <dgm:resizeHandles val="exact"/>
        </dgm:presLayoutVars>
      </dgm:prSet>
      <dgm:spPr/>
      <dgm:t>
        <a:bodyPr/>
        <a:lstStyle/>
        <a:p>
          <a:endParaRPr lang="zh-CN" altLang="en-US"/>
        </a:p>
      </dgm:t>
    </dgm:pt>
    <dgm:pt modelId="{E2472428-9870-44B2-BAA6-368750B0FDF9}" type="pres">
      <dgm:prSet presAssocID="{D0EE6346-4E30-4BB4-A650-B4F236B38F02}" presName="node" presStyleLbl="node1" presStyleIdx="0" presStyleCnt="5" custLinFactNeighborX="27426" custLinFactNeighborY="-95869">
        <dgm:presLayoutVars>
          <dgm:bulletEnabled val="1"/>
        </dgm:presLayoutVars>
      </dgm:prSet>
      <dgm:spPr/>
      <dgm:t>
        <a:bodyPr/>
        <a:lstStyle/>
        <a:p>
          <a:endParaRPr lang="zh-CN" altLang="en-US"/>
        </a:p>
      </dgm:t>
    </dgm:pt>
    <dgm:pt modelId="{ACEBD9FE-3447-46C2-A754-CB6828526BEC}" type="pres">
      <dgm:prSet presAssocID="{5BE10961-FCB3-4C3C-8C4C-CDF366ED0D11}" presName="sibTrans" presStyleLbl="sibTrans2D1" presStyleIdx="0" presStyleCnt="4"/>
      <dgm:spPr/>
      <dgm:t>
        <a:bodyPr/>
        <a:lstStyle/>
        <a:p>
          <a:endParaRPr lang="zh-CN" altLang="en-US"/>
        </a:p>
      </dgm:t>
    </dgm:pt>
    <dgm:pt modelId="{20AD2C06-FA38-4AE9-BDC7-20450A8FBEE5}" type="pres">
      <dgm:prSet presAssocID="{5BE10961-FCB3-4C3C-8C4C-CDF366ED0D11}" presName="connectorText" presStyleLbl="sibTrans2D1" presStyleIdx="0" presStyleCnt="4"/>
      <dgm:spPr/>
      <dgm:t>
        <a:bodyPr/>
        <a:lstStyle/>
        <a:p>
          <a:endParaRPr lang="zh-CN" altLang="en-US"/>
        </a:p>
      </dgm:t>
    </dgm:pt>
    <dgm:pt modelId="{48CAB6DC-AAD9-49B2-A1CD-0BCF1175AA65}" type="pres">
      <dgm:prSet presAssocID="{3A1A70FA-01FD-4622-BFE4-9FD8B8352F35}" presName="node" presStyleLbl="node1" presStyleIdx="1" presStyleCnt="5" custLinFactX="22134" custLinFactY="-100000" custLinFactNeighborX="100000" custLinFactNeighborY="-134149">
        <dgm:presLayoutVars>
          <dgm:bulletEnabled val="1"/>
        </dgm:presLayoutVars>
      </dgm:prSet>
      <dgm:spPr/>
      <dgm:t>
        <a:bodyPr/>
        <a:lstStyle/>
        <a:p>
          <a:endParaRPr lang="zh-CN" altLang="en-US"/>
        </a:p>
      </dgm:t>
    </dgm:pt>
    <dgm:pt modelId="{F9520AFD-20C3-4806-AAB2-446AAE7F923E}" type="pres">
      <dgm:prSet presAssocID="{5D64B698-4D35-4EE5-ACB4-E3D1579D6C00}" presName="sibTrans" presStyleLbl="sibTrans2D1" presStyleIdx="1" presStyleCnt="4" custLinFactNeighborX="-3416" custLinFactNeighborY="-14535"/>
      <dgm:spPr/>
      <dgm:t>
        <a:bodyPr/>
        <a:lstStyle/>
        <a:p>
          <a:endParaRPr lang="zh-CN" altLang="en-US"/>
        </a:p>
      </dgm:t>
    </dgm:pt>
    <dgm:pt modelId="{F4E20535-6BB5-4A89-AEA2-D72B09D95A3D}" type="pres">
      <dgm:prSet presAssocID="{5D64B698-4D35-4EE5-ACB4-E3D1579D6C00}" presName="connectorText" presStyleLbl="sibTrans2D1" presStyleIdx="1" presStyleCnt="4"/>
      <dgm:spPr/>
      <dgm:t>
        <a:bodyPr/>
        <a:lstStyle/>
        <a:p>
          <a:endParaRPr lang="zh-CN" altLang="en-US"/>
        </a:p>
      </dgm:t>
    </dgm:pt>
    <dgm:pt modelId="{A571751D-34B8-47B6-B349-F22EDE0D6684}" type="pres">
      <dgm:prSet presAssocID="{4421A51E-BBCC-418C-8510-66F45E29FD9B}" presName="node" presStyleLbl="node1" presStyleIdx="2" presStyleCnt="5" custLinFactX="68607" custLinFactNeighborX="100000" custLinFactNeighborY="10042">
        <dgm:presLayoutVars>
          <dgm:bulletEnabled val="1"/>
        </dgm:presLayoutVars>
      </dgm:prSet>
      <dgm:spPr/>
      <dgm:t>
        <a:bodyPr/>
        <a:lstStyle/>
        <a:p>
          <a:endParaRPr lang="zh-CN" altLang="en-US"/>
        </a:p>
      </dgm:t>
    </dgm:pt>
    <dgm:pt modelId="{57D12D12-5460-4CD7-89CF-19C0849EE77D}" type="pres">
      <dgm:prSet presAssocID="{BD7FFB42-0F8B-448B-A658-F43781E68748}" presName="sibTrans" presStyleLbl="sibTrans2D1" presStyleIdx="2" presStyleCnt="4" custScaleY="113037"/>
      <dgm:spPr>
        <a:prstGeom prst="leftArrow">
          <a:avLst/>
        </a:prstGeom>
      </dgm:spPr>
      <dgm:t>
        <a:bodyPr/>
        <a:lstStyle/>
        <a:p>
          <a:endParaRPr lang="zh-CN" altLang="en-US"/>
        </a:p>
      </dgm:t>
    </dgm:pt>
    <dgm:pt modelId="{330A5CAA-0A42-4E81-8D75-2B305966C2E5}" type="pres">
      <dgm:prSet presAssocID="{BD7FFB42-0F8B-448B-A658-F43781E68748}" presName="connectorText" presStyleLbl="sibTrans2D1" presStyleIdx="2" presStyleCnt="4"/>
      <dgm:spPr/>
      <dgm:t>
        <a:bodyPr/>
        <a:lstStyle/>
        <a:p>
          <a:endParaRPr lang="zh-CN" altLang="en-US"/>
        </a:p>
      </dgm:t>
    </dgm:pt>
    <dgm:pt modelId="{DADF936D-663B-4988-91B3-F7A7C7965F74}" type="pres">
      <dgm:prSet presAssocID="{5B910A42-5D27-422D-9E75-7001860394A6}" presName="node" presStyleLbl="node1" presStyleIdx="3" presStyleCnt="5" custLinFactX="-137866" custLinFactNeighborX="-200000" custLinFactNeighborY="54440">
        <dgm:presLayoutVars>
          <dgm:bulletEnabled val="1"/>
        </dgm:presLayoutVars>
      </dgm:prSet>
      <dgm:spPr/>
      <dgm:t>
        <a:bodyPr/>
        <a:lstStyle/>
        <a:p>
          <a:endParaRPr lang="zh-CN" altLang="en-US"/>
        </a:p>
      </dgm:t>
    </dgm:pt>
    <dgm:pt modelId="{F4C55975-0EE8-4AB1-BB57-A2A06048BC95}" type="pres">
      <dgm:prSet presAssocID="{1433E586-9B51-4FC8-96D0-8618F933EF5D}" presName="sibTrans" presStyleLbl="sibTrans2D1" presStyleIdx="3" presStyleCnt="4" custScaleY="113037"/>
      <dgm:spPr>
        <a:prstGeom prst="leftArrow">
          <a:avLst/>
        </a:prstGeom>
      </dgm:spPr>
      <dgm:t>
        <a:bodyPr/>
        <a:lstStyle/>
        <a:p>
          <a:endParaRPr lang="zh-CN" altLang="en-US"/>
        </a:p>
      </dgm:t>
    </dgm:pt>
    <dgm:pt modelId="{EB55F19C-DCC8-47E8-AC56-3EEB5DC77152}" type="pres">
      <dgm:prSet presAssocID="{1433E586-9B51-4FC8-96D0-8618F933EF5D}" presName="connectorText" presStyleLbl="sibTrans2D1" presStyleIdx="3" presStyleCnt="4"/>
      <dgm:spPr/>
      <dgm:t>
        <a:bodyPr/>
        <a:lstStyle/>
        <a:p>
          <a:endParaRPr lang="zh-CN" altLang="en-US"/>
        </a:p>
      </dgm:t>
    </dgm:pt>
    <dgm:pt modelId="{4D54FE39-E6BA-4320-B1EF-23DF1C8E7C99}" type="pres">
      <dgm:prSet presAssocID="{D39DFDA6-55E1-4BFE-97EF-B88FFA844983}" presName="node" presStyleLbl="node1" presStyleIdx="4" presStyleCnt="5" custLinFactX="-389029" custLinFactNeighborX="-400000" custLinFactNeighborY="54706">
        <dgm:presLayoutVars>
          <dgm:bulletEnabled val="1"/>
        </dgm:presLayoutVars>
      </dgm:prSet>
      <dgm:spPr/>
      <dgm:t>
        <a:bodyPr/>
        <a:lstStyle/>
        <a:p>
          <a:endParaRPr lang="zh-CN" altLang="en-US"/>
        </a:p>
      </dgm:t>
    </dgm:pt>
  </dgm:ptLst>
  <dgm:cxnLst>
    <dgm:cxn modelId="{16195EBE-0191-48BF-A41A-7BF3EF78B249}" type="presOf" srcId="{BD7FFB42-0F8B-448B-A658-F43781E68748}" destId="{57D12D12-5460-4CD7-89CF-19C0849EE77D}" srcOrd="0" destOrd="0" presId="urn:microsoft.com/office/officeart/2005/8/layout/process1"/>
    <dgm:cxn modelId="{35CC77CA-0FB2-44CE-A40C-CE36DCD80304}" type="presOf" srcId="{1433E586-9B51-4FC8-96D0-8618F933EF5D}" destId="{EB55F19C-DCC8-47E8-AC56-3EEB5DC77152}" srcOrd="1" destOrd="0" presId="urn:microsoft.com/office/officeart/2005/8/layout/process1"/>
    <dgm:cxn modelId="{7F3A96BE-A9DC-431C-8FB4-9881BCEE9CAF}" srcId="{92DEB079-4080-4E39-BE93-14590C056960}" destId="{D39DFDA6-55E1-4BFE-97EF-B88FFA844983}" srcOrd="4" destOrd="0" parTransId="{94589661-0768-4F4C-BB4F-65F233E4206B}" sibTransId="{D2134A6C-BFD0-4086-AF0A-F187C39366C6}"/>
    <dgm:cxn modelId="{EF40E73F-B872-4DBF-BB33-E684D24400EA}" type="presOf" srcId="{92DEB079-4080-4E39-BE93-14590C056960}" destId="{25B736CE-9FD9-43CD-B785-5B04B1A557CC}" srcOrd="0" destOrd="0" presId="urn:microsoft.com/office/officeart/2005/8/layout/process1"/>
    <dgm:cxn modelId="{4E9F777B-7A2D-4280-803E-8CA753C9B98B}" type="presOf" srcId="{D0EE6346-4E30-4BB4-A650-B4F236B38F02}" destId="{E2472428-9870-44B2-BAA6-368750B0FDF9}" srcOrd="0" destOrd="0" presId="urn:microsoft.com/office/officeart/2005/8/layout/process1"/>
    <dgm:cxn modelId="{265E8573-A387-4050-887C-8C552D6EC0CF}" type="presOf" srcId="{D39DFDA6-55E1-4BFE-97EF-B88FFA844983}" destId="{4D54FE39-E6BA-4320-B1EF-23DF1C8E7C99}" srcOrd="0" destOrd="0" presId="urn:microsoft.com/office/officeart/2005/8/layout/process1"/>
    <dgm:cxn modelId="{550D5054-F645-4787-9B40-0ED3EF386460}" srcId="{92DEB079-4080-4E39-BE93-14590C056960}" destId="{4421A51E-BBCC-418C-8510-66F45E29FD9B}" srcOrd="2" destOrd="0" parTransId="{1BFB1873-A8C4-4DDC-B824-FA706B2B0AC5}" sibTransId="{BD7FFB42-0F8B-448B-A658-F43781E68748}"/>
    <dgm:cxn modelId="{7547FEC2-C935-466A-A8E5-D634FCEF7C63}" type="presOf" srcId="{5D64B698-4D35-4EE5-ACB4-E3D1579D6C00}" destId="{F4E20535-6BB5-4A89-AEA2-D72B09D95A3D}" srcOrd="1" destOrd="0" presId="urn:microsoft.com/office/officeart/2005/8/layout/process1"/>
    <dgm:cxn modelId="{9D531C02-EDD0-49A0-86D6-12AFED2B5625}" type="presOf" srcId="{BD7FFB42-0F8B-448B-A658-F43781E68748}" destId="{330A5CAA-0A42-4E81-8D75-2B305966C2E5}" srcOrd="1" destOrd="0" presId="urn:microsoft.com/office/officeart/2005/8/layout/process1"/>
    <dgm:cxn modelId="{2BF03B2B-270B-4D21-BB74-7767788A0F45}" type="presOf" srcId="{5BE10961-FCB3-4C3C-8C4C-CDF366ED0D11}" destId="{ACEBD9FE-3447-46C2-A754-CB6828526BEC}" srcOrd="0" destOrd="0" presId="urn:microsoft.com/office/officeart/2005/8/layout/process1"/>
    <dgm:cxn modelId="{2F4E3D59-362A-402D-8228-375FC72A11E8}" type="presOf" srcId="{3A1A70FA-01FD-4622-BFE4-9FD8B8352F35}" destId="{48CAB6DC-AAD9-49B2-A1CD-0BCF1175AA65}" srcOrd="0" destOrd="0" presId="urn:microsoft.com/office/officeart/2005/8/layout/process1"/>
    <dgm:cxn modelId="{CD8A257F-4975-4A6F-9612-0E6F63CC4891}" type="presOf" srcId="{5D64B698-4D35-4EE5-ACB4-E3D1579D6C00}" destId="{F9520AFD-20C3-4806-AAB2-446AAE7F923E}" srcOrd="0" destOrd="0" presId="urn:microsoft.com/office/officeart/2005/8/layout/process1"/>
    <dgm:cxn modelId="{1A77A1CF-7284-4369-A8EC-5570E8FAF1BF}" srcId="{92DEB079-4080-4E39-BE93-14590C056960}" destId="{5B910A42-5D27-422D-9E75-7001860394A6}" srcOrd="3" destOrd="0" parTransId="{C9E42121-A4DD-4694-B651-024B8F65FCE3}" sibTransId="{1433E586-9B51-4FC8-96D0-8618F933EF5D}"/>
    <dgm:cxn modelId="{827B658D-DBD0-4E1A-BACB-CA115B3D516F}" type="presOf" srcId="{1433E586-9B51-4FC8-96D0-8618F933EF5D}" destId="{F4C55975-0EE8-4AB1-BB57-A2A06048BC95}" srcOrd="0" destOrd="0" presId="urn:microsoft.com/office/officeart/2005/8/layout/process1"/>
    <dgm:cxn modelId="{36383253-D7D8-44FD-A8BE-0987A9E64D03}" type="presOf" srcId="{5B910A42-5D27-422D-9E75-7001860394A6}" destId="{DADF936D-663B-4988-91B3-F7A7C7965F74}" srcOrd="0" destOrd="0" presId="urn:microsoft.com/office/officeart/2005/8/layout/process1"/>
    <dgm:cxn modelId="{97BF2154-7675-4396-973D-9DCFD381D3B9}" srcId="{92DEB079-4080-4E39-BE93-14590C056960}" destId="{D0EE6346-4E30-4BB4-A650-B4F236B38F02}" srcOrd="0" destOrd="0" parTransId="{215C5AF7-9017-40E7-ABFB-550ECF63E11B}" sibTransId="{5BE10961-FCB3-4C3C-8C4C-CDF366ED0D11}"/>
    <dgm:cxn modelId="{11F11AFB-5679-404D-9C1E-32DAAAF5296E}" type="presOf" srcId="{5BE10961-FCB3-4C3C-8C4C-CDF366ED0D11}" destId="{20AD2C06-FA38-4AE9-BDC7-20450A8FBEE5}" srcOrd="1" destOrd="0" presId="urn:microsoft.com/office/officeart/2005/8/layout/process1"/>
    <dgm:cxn modelId="{31950462-0E21-42E2-A39D-BA7B18324062}" srcId="{92DEB079-4080-4E39-BE93-14590C056960}" destId="{3A1A70FA-01FD-4622-BFE4-9FD8B8352F35}" srcOrd="1" destOrd="0" parTransId="{90A0D303-D4A5-4749-B4CA-8FF4088D23E6}" sibTransId="{5D64B698-4D35-4EE5-ACB4-E3D1579D6C00}"/>
    <dgm:cxn modelId="{518D917D-5A38-43F2-9B55-99A9571FEF43}" type="presOf" srcId="{4421A51E-BBCC-418C-8510-66F45E29FD9B}" destId="{A571751D-34B8-47B6-B349-F22EDE0D6684}" srcOrd="0" destOrd="0" presId="urn:microsoft.com/office/officeart/2005/8/layout/process1"/>
    <dgm:cxn modelId="{A9C967CA-C79A-46B0-A74F-7F02699C0EA6}" type="presParOf" srcId="{25B736CE-9FD9-43CD-B785-5B04B1A557CC}" destId="{E2472428-9870-44B2-BAA6-368750B0FDF9}" srcOrd="0" destOrd="0" presId="urn:microsoft.com/office/officeart/2005/8/layout/process1"/>
    <dgm:cxn modelId="{3E0F7E50-5E31-429D-8AE3-53DB0EC63DFA}" type="presParOf" srcId="{25B736CE-9FD9-43CD-B785-5B04B1A557CC}" destId="{ACEBD9FE-3447-46C2-A754-CB6828526BEC}" srcOrd="1" destOrd="0" presId="urn:microsoft.com/office/officeart/2005/8/layout/process1"/>
    <dgm:cxn modelId="{AE97B5A3-185B-4016-A686-64276A2FDF6E}" type="presParOf" srcId="{ACEBD9FE-3447-46C2-A754-CB6828526BEC}" destId="{20AD2C06-FA38-4AE9-BDC7-20450A8FBEE5}" srcOrd="0" destOrd="0" presId="urn:microsoft.com/office/officeart/2005/8/layout/process1"/>
    <dgm:cxn modelId="{7A62DCBC-FE9D-4044-8335-14A6C79154B3}" type="presParOf" srcId="{25B736CE-9FD9-43CD-B785-5B04B1A557CC}" destId="{48CAB6DC-AAD9-49B2-A1CD-0BCF1175AA65}" srcOrd="2" destOrd="0" presId="urn:microsoft.com/office/officeart/2005/8/layout/process1"/>
    <dgm:cxn modelId="{110E0237-2459-4B57-AEED-0B0E0E31A53B}" type="presParOf" srcId="{25B736CE-9FD9-43CD-B785-5B04B1A557CC}" destId="{F9520AFD-20C3-4806-AAB2-446AAE7F923E}" srcOrd="3" destOrd="0" presId="urn:microsoft.com/office/officeart/2005/8/layout/process1"/>
    <dgm:cxn modelId="{96D000E5-BDB3-4A4D-9670-4DB808A2FF15}" type="presParOf" srcId="{F9520AFD-20C3-4806-AAB2-446AAE7F923E}" destId="{F4E20535-6BB5-4A89-AEA2-D72B09D95A3D}" srcOrd="0" destOrd="0" presId="urn:microsoft.com/office/officeart/2005/8/layout/process1"/>
    <dgm:cxn modelId="{BD85DEBD-E306-472A-A4EB-3A2D4B43AA3C}" type="presParOf" srcId="{25B736CE-9FD9-43CD-B785-5B04B1A557CC}" destId="{A571751D-34B8-47B6-B349-F22EDE0D6684}" srcOrd="4" destOrd="0" presId="urn:microsoft.com/office/officeart/2005/8/layout/process1"/>
    <dgm:cxn modelId="{8D3B2ACB-F955-4DF7-A919-319C42EE927A}" type="presParOf" srcId="{25B736CE-9FD9-43CD-B785-5B04B1A557CC}" destId="{57D12D12-5460-4CD7-89CF-19C0849EE77D}" srcOrd="5" destOrd="0" presId="urn:microsoft.com/office/officeart/2005/8/layout/process1"/>
    <dgm:cxn modelId="{190B93E8-B0B1-4EBF-89B1-C00AF033E54E}" type="presParOf" srcId="{57D12D12-5460-4CD7-89CF-19C0849EE77D}" destId="{330A5CAA-0A42-4E81-8D75-2B305966C2E5}" srcOrd="0" destOrd="0" presId="urn:microsoft.com/office/officeart/2005/8/layout/process1"/>
    <dgm:cxn modelId="{F2114340-CC2E-4D2C-80D9-76AF31575740}" type="presParOf" srcId="{25B736CE-9FD9-43CD-B785-5B04B1A557CC}" destId="{DADF936D-663B-4988-91B3-F7A7C7965F74}" srcOrd="6" destOrd="0" presId="urn:microsoft.com/office/officeart/2005/8/layout/process1"/>
    <dgm:cxn modelId="{EDDB8183-B5BC-4837-9F35-344AF23ADADE}" type="presParOf" srcId="{25B736CE-9FD9-43CD-B785-5B04B1A557CC}" destId="{F4C55975-0EE8-4AB1-BB57-A2A06048BC95}" srcOrd="7" destOrd="0" presId="urn:microsoft.com/office/officeart/2005/8/layout/process1"/>
    <dgm:cxn modelId="{3CE39247-C510-4EF2-857B-16EE634BE026}" type="presParOf" srcId="{F4C55975-0EE8-4AB1-BB57-A2A06048BC95}" destId="{EB55F19C-DCC8-47E8-AC56-3EEB5DC77152}" srcOrd="0" destOrd="0" presId="urn:microsoft.com/office/officeart/2005/8/layout/process1"/>
    <dgm:cxn modelId="{3A6D1E4F-561F-43D9-A9C2-FE494CE79452}" type="presParOf" srcId="{25B736CE-9FD9-43CD-B785-5B04B1A557CC}" destId="{4D54FE39-E6BA-4320-B1EF-23DF1C8E7C99}" srcOrd="8" destOrd="0" presId="urn:microsoft.com/office/officeart/2005/8/layout/process1"/>
  </dgm:cxnLst>
  <dgm:bg/>
  <dgm:whole/>
</dgm:dataModel>
</file>

<file path=ppt/diagrams/data8.xml><?xml version="1.0" encoding="utf-8"?>
<dgm:dataModel xmlns:dgm="http://schemas.openxmlformats.org/drawingml/2006/diagram" xmlns:a="http://schemas.openxmlformats.org/drawingml/2006/main">
  <dgm:ptLst>
    <dgm:pt modelId="{914E1246-0506-438D-A0DF-D2904EFF97C2}" type="doc">
      <dgm:prSet loTypeId="urn:microsoft.com/office/officeart/2005/8/layout/process5" loCatId="process" qsTypeId="urn:microsoft.com/office/officeart/2005/8/quickstyle/3d2" qsCatId="3D" csTypeId="urn:microsoft.com/office/officeart/2005/8/colors/colorful1" csCatId="colorful" phldr="1"/>
      <dgm:spPr/>
      <dgm:t>
        <a:bodyPr/>
        <a:lstStyle/>
        <a:p>
          <a:endParaRPr lang="zh-CN" altLang="en-US"/>
        </a:p>
      </dgm:t>
    </dgm:pt>
    <dgm:pt modelId="{2BDEF8A4-F9D4-4238-A959-B7930C098474}">
      <dgm:prSet phldrT="[文本]"/>
      <dgm:spPr/>
      <dgm:t>
        <a:bodyPr/>
        <a:lstStyle/>
        <a:p>
          <a:r>
            <a:rPr lang="zh-CN" altLang="en-US" dirty="0" smtClean="0"/>
            <a:t>不同名称的属性候选集</a:t>
          </a:r>
          <a:endParaRPr lang="zh-CN" altLang="en-US" dirty="0"/>
        </a:p>
      </dgm:t>
    </dgm:pt>
    <dgm:pt modelId="{B5689510-BC9B-4AC0-A442-737D383880D0}" type="parTrans" cxnId="{FDEBE473-A096-478D-BAEF-9622D4B4D172}">
      <dgm:prSet/>
      <dgm:spPr/>
      <dgm:t>
        <a:bodyPr/>
        <a:lstStyle/>
        <a:p>
          <a:endParaRPr lang="zh-CN" altLang="en-US"/>
        </a:p>
      </dgm:t>
    </dgm:pt>
    <dgm:pt modelId="{C6F27B38-3B42-4243-8623-85F42EDD0DC0}" type="sibTrans" cxnId="{FDEBE473-A096-478D-BAEF-9622D4B4D172}">
      <dgm:prSet/>
      <dgm:spPr/>
      <dgm:t>
        <a:bodyPr/>
        <a:lstStyle/>
        <a:p>
          <a:endParaRPr lang="zh-CN" altLang="en-US" dirty="0"/>
        </a:p>
      </dgm:t>
    </dgm:pt>
    <dgm:pt modelId="{ACD2D153-B980-4E96-8CF2-3A66D0A7F3C0}">
      <dgm:prSet phldrT="[文本]"/>
      <dgm:spPr/>
      <dgm:t>
        <a:bodyPr/>
        <a:lstStyle/>
        <a:p>
          <a:r>
            <a:rPr lang="zh-CN" altLang="en-US" dirty="0" smtClean="0"/>
            <a:t>属性聚类</a:t>
          </a:r>
          <a:endParaRPr lang="en-US" altLang="zh-CN" dirty="0" smtClean="0"/>
        </a:p>
        <a:p>
          <a:r>
            <a:rPr lang="zh-CN" altLang="en-US" dirty="0" smtClean="0"/>
            <a:t>（</a:t>
          </a:r>
          <a:r>
            <a:rPr lang="en-US" dirty="0" smtClean="0"/>
            <a:t>Hierarchical Clustering</a:t>
          </a:r>
          <a:r>
            <a:rPr lang="zh-CN" altLang="en-US" dirty="0" smtClean="0"/>
            <a:t>）</a:t>
          </a:r>
          <a:endParaRPr lang="zh-CN" altLang="en-US" dirty="0"/>
        </a:p>
      </dgm:t>
    </dgm:pt>
    <dgm:pt modelId="{2DDA33AD-E1FD-46DA-8478-6B6E8520203B}" type="parTrans" cxnId="{F79C6684-A247-4C9B-82EA-15750A0204B7}">
      <dgm:prSet/>
      <dgm:spPr/>
      <dgm:t>
        <a:bodyPr/>
        <a:lstStyle/>
        <a:p>
          <a:endParaRPr lang="zh-CN" altLang="en-US"/>
        </a:p>
      </dgm:t>
    </dgm:pt>
    <dgm:pt modelId="{DBC6761A-DEE3-49F5-AC7C-61C1FD776A52}" type="sibTrans" cxnId="{F79C6684-A247-4C9B-82EA-15750A0204B7}">
      <dgm:prSet/>
      <dgm:spPr/>
      <dgm:t>
        <a:bodyPr/>
        <a:lstStyle/>
        <a:p>
          <a:endParaRPr lang="zh-CN" altLang="en-US"/>
        </a:p>
      </dgm:t>
    </dgm:pt>
    <dgm:pt modelId="{6A50361C-9EC0-4FC7-882D-74573AF4E538}">
      <dgm:prSet phldrT="[文本]"/>
      <dgm:spPr/>
      <dgm:t>
        <a:bodyPr/>
        <a:lstStyle/>
        <a:p>
          <a:r>
            <a:rPr lang="zh-CN" altLang="en-US" dirty="0" smtClean="0"/>
            <a:t>映射器</a:t>
          </a:r>
          <a:endParaRPr lang="en-US" altLang="zh-CN" dirty="0" smtClean="0"/>
        </a:p>
        <a:p>
          <a:r>
            <a:rPr lang="zh-CN" altLang="en-US" dirty="0" smtClean="0"/>
            <a:t>（属性名</a:t>
          </a:r>
          <a:r>
            <a:rPr lang="en-US" altLang="zh-CN" dirty="0" smtClean="0"/>
            <a:t>+</a:t>
          </a:r>
          <a:r>
            <a:rPr lang="zh-CN" altLang="en-US" dirty="0" smtClean="0"/>
            <a:t>属性值范围）</a:t>
          </a:r>
          <a:endParaRPr lang="zh-CN" altLang="en-US" dirty="0"/>
        </a:p>
      </dgm:t>
    </dgm:pt>
    <dgm:pt modelId="{2DD084E0-0E0D-4AC8-BBD8-5489CBDEDEBE}" type="parTrans" cxnId="{FBFE0C5F-F809-4508-B260-4EE74BB9CE53}">
      <dgm:prSet/>
      <dgm:spPr/>
      <dgm:t>
        <a:bodyPr/>
        <a:lstStyle/>
        <a:p>
          <a:endParaRPr lang="zh-CN" altLang="en-US"/>
        </a:p>
      </dgm:t>
    </dgm:pt>
    <dgm:pt modelId="{3C8A7E1B-2079-4AF9-A5DC-C9E3A7435A88}" type="sibTrans" cxnId="{FBFE0C5F-F809-4508-B260-4EE74BB9CE53}">
      <dgm:prSet/>
      <dgm:spPr/>
      <dgm:t>
        <a:bodyPr/>
        <a:lstStyle/>
        <a:p>
          <a:endParaRPr lang="zh-CN" altLang="en-US"/>
        </a:p>
      </dgm:t>
    </dgm:pt>
    <dgm:pt modelId="{3C5B7FD3-2609-4C23-95B3-7D757EB29BD6}">
      <dgm:prSet phldrT="[文本]"/>
      <dgm:spPr/>
      <dgm:t>
        <a:bodyPr/>
        <a:lstStyle/>
        <a:p>
          <a:r>
            <a:rPr lang="zh-CN" altLang="en-US" dirty="0" smtClean="0"/>
            <a:t>本体编辑器</a:t>
          </a:r>
          <a:endParaRPr lang="zh-CN" altLang="en-US" dirty="0"/>
        </a:p>
      </dgm:t>
    </dgm:pt>
    <dgm:pt modelId="{AB58E581-1057-45BC-9A45-AAD8BE8FAC19}" type="parTrans" cxnId="{C538DCED-86B0-4B46-9D19-4258EBCBD4ED}">
      <dgm:prSet/>
      <dgm:spPr/>
      <dgm:t>
        <a:bodyPr/>
        <a:lstStyle/>
        <a:p>
          <a:endParaRPr lang="zh-CN" altLang="en-US"/>
        </a:p>
      </dgm:t>
    </dgm:pt>
    <dgm:pt modelId="{692B2323-CD5C-4CBA-A612-2F39EC381E8D}" type="sibTrans" cxnId="{C538DCED-86B0-4B46-9D19-4258EBCBD4ED}">
      <dgm:prSet/>
      <dgm:spPr/>
      <dgm:t>
        <a:bodyPr/>
        <a:lstStyle/>
        <a:p>
          <a:endParaRPr lang="zh-CN" altLang="en-US"/>
        </a:p>
      </dgm:t>
    </dgm:pt>
    <dgm:pt modelId="{415F8256-14D1-4AC9-8F9F-95CC7DE3C84D}" type="pres">
      <dgm:prSet presAssocID="{914E1246-0506-438D-A0DF-D2904EFF97C2}" presName="diagram" presStyleCnt="0">
        <dgm:presLayoutVars>
          <dgm:dir/>
          <dgm:resizeHandles val="exact"/>
        </dgm:presLayoutVars>
      </dgm:prSet>
      <dgm:spPr/>
      <dgm:t>
        <a:bodyPr/>
        <a:lstStyle/>
        <a:p>
          <a:endParaRPr lang="zh-CN" altLang="en-US"/>
        </a:p>
      </dgm:t>
    </dgm:pt>
    <dgm:pt modelId="{314C9CBC-D547-4653-B17A-DBECD9BDDA10}" type="pres">
      <dgm:prSet presAssocID="{2BDEF8A4-F9D4-4238-A959-B7930C098474}" presName="node" presStyleLbl="node1" presStyleIdx="0" presStyleCnt="4" custLinFactNeighborX="-8455" custLinFactNeighborY="-186">
        <dgm:presLayoutVars>
          <dgm:bulletEnabled val="1"/>
        </dgm:presLayoutVars>
      </dgm:prSet>
      <dgm:spPr/>
      <dgm:t>
        <a:bodyPr/>
        <a:lstStyle/>
        <a:p>
          <a:endParaRPr lang="zh-CN" altLang="en-US"/>
        </a:p>
      </dgm:t>
    </dgm:pt>
    <dgm:pt modelId="{D30AD7B4-5DF2-437D-B7B8-115F90BC7B74}" type="pres">
      <dgm:prSet presAssocID="{C6F27B38-3B42-4243-8623-85F42EDD0DC0}" presName="sibTrans" presStyleLbl="sibTrans2D1" presStyleIdx="0" presStyleCnt="3"/>
      <dgm:spPr/>
      <dgm:t>
        <a:bodyPr/>
        <a:lstStyle/>
        <a:p>
          <a:endParaRPr lang="zh-CN" altLang="en-US"/>
        </a:p>
      </dgm:t>
    </dgm:pt>
    <dgm:pt modelId="{F40927BB-8266-421E-A693-82271AC4493B}" type="pres">
      <dgm:prSet presAssocID="{C6F27B38-3B42-4243-8623-85F42EDD0DC0}" presName="connectorText" presStyleLbl="sibTrans2D1" presStyleIdx="0" presStyleCnt="3"/>
      <dgm:spPr/>
      <dgm:t>
        <a:bodyPr/>
        <a:lstStyle/>
        <a:p>
          <a:endParaRPr lang="zh-CN" altLang="en-US"/>
        </a:p>
      </dgm:t>
    </dgm:pt>
    <dgm:pt modelId="{CDDC70F4-27E3-40CB-BB89-CF8FDD591695}" type="pres">
      <dgm:prSet presAssocID="{ACD2D153-B980-4E96-8CF2-3A66D0A7F3C0}" presName="node" presStyleLbl="node1" presStyleIdx="1" presStyleCnt="4">
        <dgm:presLayoutVars>
          <dgm:bulletEnabled val="1"/>
        </dgm:presLayoutVars>
      </dgm:prSet>
      <dgm:spPr/>
      <dgm:t>
        <a:bodyPr/>
        <a:lstStyle/>
        <a:p>
          <a:endParaRPr lang="zh-CN" altLang="en-US"/>
        </a:p>
      </dgm:t>
    </dgm:pt>
    <dgm:pt modelId="{21BDD49B-13AD-4807-A0FA-CBC747DA8E04}" type="pres">
      <dgm:prSet presAssocID="{DBC6761A-DEE3-49F5-AC7C-61C1FD776A52}" presName="sibTrans" presStyleLbl="sibTrans2D1" presStyleIdx="1" presStyleCnt="3" custScaleX="162027"/>
      <dgm:spPr>
        <a:prstGeom prst="leftRightArrow">
          <a:avLst/>
        </a:prstGeom>
      </dgm:spPr>
      <dgm:t>
        <a:bodyPr/>
        <a:lstStyle/>
        <a:p>
          <a:endParaRPr lang="zh-CN" altLang="en-US"/>
        </a:p>
      </dgm:t>
    </dgm:pt>
    <dgm:pt modelId="{A91070DF-9FD2-40E9-A01D-E0855F19F627}" type="pres">
      <dgm:prSet presAssocID="{DBC6761A-DEE3-49F5-AC7C-61C1FD776A52}" presName="connectorText" presStyleLbl="sibTrans2D1" presStyleIdx="1" presStyleCnt="3"/>
      <dgm:spPr/>
      <dgm:t>
        <a:bodyPr/>
        <a:lstStyle/>
        <a:p>
          <a:endParaRPr lang="zh-CN" altLang="en-US"/>
        </a:p>
      </dgm:t>
    </dgm:pt>
    <dgm:pt modelId="{BDD30671-3CCE-4D2C-ADA1-DAC416636002}" type="pres">
      <dgm:prSet presAssocID="{6A50361C-9EC0-4FC7-882D-74573AF4E538}" presName="node" presStyleLbl="node1" presStyleIdx="2" presStyleCnt="4">
        <dgm:presLayoutVars>
          <dgm:bulletEnabled val="1"/>
        </dgm:presLayoutVars>
      </dgm:prSet>
      <dgm:spPr/>
      <dgm:t>
        <a:bodyPr/>
        <a:lstStyle/>
        <a:p>
          <a:endParaRPr lang="zh-CN" altLang="en-US"/>
        </a:p>
      </dgm:t>
    </dgm:pt>
    <dgm:pt modelId="{DA4553CC-E714-4491-A239-1B964A9731F3}" type="pres">
      <dgm:prSet presAssocID="{3C8A7E1B-2079-4AF9-A5DC-C9E3A7435A88}" presName="sibTrans" presStyleLbl="sibTrans2D1" presStyleIdx="2" presStyleCnt="3" custScaleX="175062"/>
      <dgm:spPr>
        <a:prstGeom prst="leftRightArrow">
          <a:avLst/>
        </a:prstGeom>
      </dgm:spPr>
      <dgm:t>
        <a:bodyPr/>
        <a:lstStyle/>
        <a:p>
          <a:endParaRPr lang="zh-CN" altLang="en-US"/>
        </a:p>
      </dgm:t>
    </dgm:pt>
    <dgm:pt modelId="{ABF0EEF7-ED0D-4737-982F-014D1FDA99FF}" type="pres">
      <dgm:prSet presAssocID="{3C8A7E1B-2079-4AF9-A5DC-C9E3A7435A88}" presName="connectorText" presStyleLbl="sibTrans2D1" presStyleIdx="2" presStyleCnt="3"/>
      <dgm:spPr/>
      <dgm:t>
        <a:bodyPr/>
        <a:lstStyle/>
        <a:p>
          <a:endParaRPr lang="zh-CN" altLang="en-US"/>
        </a:p>
      </dgm:t>
    </dgm:pt>
    <dgm:pt modelId="{793612EB-9296-415E-9886-68ECFA50AF68}" type="pres">
      <dgm:prSet presAssocID="{3C5B7FD3-2609-4C23-95B3-7D757EB29BD6}" presName="node" presStyleLbl="node1" presStyleIdx="3" presStyleCnt="4" custLinFactNeighborX="-8455" custLinFactNeighborY="-1105">
        <dgm:presLayoutVars>
          <dgm:bulletEnabled val="1"/>
        </dgm:presLayoutVars>
      </dgm:prSet>
      <dgm:spPr/>
      <dgm:t>
        <a:bodyPr/>
        <a:lstStyle/>
        <a:p>
          <a:endParaRPr lang="zh-CN" altLang="en-US"/>
        </a:p>
      </dgm:t>
    </dgm:pt>
  </dgm:ptLst>
  <dgm:cxnLst>
    <dgm:cxn modelId="{614F4305-2E58-419F-A45C-88EDF13D0A29}" type="presOf" srcId="{C6F27B38-3B42-4243-8623-85F42EDD0DC0}" destId="{D30AD7B4-5DF2-437D-B7B8-115F90BC7B74}" srcOrd="0" destOrd="0" presId="urn:microsoft.com/office/officeart/2005/8/layout/process5"/>
    <dgm:cxn modelId="{D38CCFC1-3E83-4C3C-8D21-F8BE10EC217D}" type="presOf" srcId="{3C8A7E1B-2079-4AF9-A5DC-C9E3A7435A88}" destId="{DA4553CC-E714-4491-A239-1B964A9731F3}" srcOrd="0" destOrd="0" presId="urn:microsoft.com/office/officeart/2005/8/layout/process5"/>
    <dgm:cxn modelId="{D5304C5E-3889-4EB2-B3FA-514965CCCB0D}" type="presOf" srcId="{ACD2D153-B980-4E96-8CF2-3A66D0A7F3C0}" destId="{CDDC70F4-27E3-40CB-BB89-CF8FDD591695}" srcOrd="0" destOrd="0" presId="urn:microsoft.com/office/officeart/2005/8/layout/process5"/>
    <dgm:cxn modelId="{7E532A32-6033-4C41-B116-5383CEE1C1D0}" type="presOf" srcId="{914E1246-0506-438D-A0DF-D2904EFF97C2}" destId="{415F8256-14D1-4AC9-8F9F-95CC7DE3C84D}" srcOrd="0" destOrd="0" presId="urn:microsoft.com/office/officeart/2005/8/layout/process5"/>
    <dgm:cxn modelId="{DDFF858D-EA50-4DA5-B176-99FBE08E34D6}" type="presOf" srcId="{3C5B7FD3-2609-4C23-95B3-7D757EB29BD6}" destId="{793612EB-9296-415E-9886-68ECFA50AF68}" srcOrd="0" destOrd="0" presId="urn:microsoft.com/office/officeart/2005/8/layout/process5"/>
    <dgm:cxn modelId="{FDEBE473-A096-478D-BAEF-9622D4B4D172}" srcId="{914E1246-0506-438D-A0DF-D2904EFF97C2}" destId="{2BDEF8A4-F9D4-4238-A959-B7930C098474}" srcOrd="0" destOrd="0" parTransId="{B5689510-BC9B-4AC0-A442-737D383880D0}" sibTransId="{C6F27B38-3B42-4243-8623-85F42EDD0DC0}"/>
    <dgm:cxn modelId="{C4D67A30-49D7-4A0A-B346-9A9EFAE09759}" type="presOf" srcId="{6A50361C-9EC0-4FC7-882D-74573AF4E538}" destId="{BDD30671-3CCE-4D2C-ADA1-DAC416636002}" srcOrd="0" destOrd="0" presId="urn:microsoft.com/office/officeart/2005/8/layout/process5"/>
    <dgm:cxn modelId="{8DDC0355-767A-4314-808E-4F66556C1ACA}" type="presOf" srcId="{DBC6761A-DEE3-49F5-AC7C-61C1FD776A52}" destId="{A91070DF-9FD2-40E9-A01D-E0855F19F627}" srcOrd="1" destOrd="0" presId="urn:microsoft.com/office/officeart/2005/8/layout/process5"/>
    <dgm:cxn modelId="{C109BEEE-07F6-4FBB-B8F7-270170E38DE8}" type="presOf" srcId="{3C8A7E1B-2079-4AF9-A5DC-C9E3A7435A88}" destId="{ABF0EEF7-ED0D-4737-982F-014D1FDA99FF}" srcOrd="1" destOrd="0" presId="urn:microsoft.com/office/officeart/2005/8/layout/process5"/>
    <dgm:cxn modelId="{2B8E9EC6-B45C-4FDA-A3B4-BD2C5ACACD68}" type="presOf" srcId="{C6F27B38-3B42-4243-8623-85F42EDD0DC0}" destId="{F40927BB-8266-421E-A693-82271AC4493B}" srcOrd="1" destOrd="0" presId="urn:microsoft.com/office/officeart/2005/8/layout/process5"/>
    <dgm:cxn modelId="{9F774940-1870-4AFB-934E-906FA166013B}" type="presOf" srcId="{2BDEF8A4-F9D4-4238-A959-B7930C098474}" destId="{314C9CBC-D547-4653-B17A-DBECD9BDDA10}" srcOrd="0" destOrd="0" presId="urn:microsoft.com/office/officeart/2005/8/layout/process5"/>
    <dgm:cxn modelId="{FBFE0C5F-F809-4508-B260-4EE74BB9CE53}" srcId="{914E1246-0506-438D-A0DF-D2904EFF97C2}" destId="{6A50361C-9EC0-4FC7-882D-74573AF4E538}" srcOrd="2" destOrd="0" parTransId="{2DD084E0-0E0D-4AC8-BBD8-5489CBDEDEBE}" sibTransId="{3C8A7E1B-2079-4AF9-A5DC-C9E3A7435A88}"/>
    <dgm:cxn modelId="{8468153B-9F7E-4BDD-81CD-4319597A95BA}" type="presOf" srcId="{DBC6761A-DEE3-49F5-AC7C-61C1FD776A52}" destId="{21BDD49B-13AD-4807-A0FA-CBC747DA8E04}" srcOrd="0" destOrd="0" presId="urn:microsoft.com/office/officeart/2005/8/layout/process5"/>
    <dgm:cxn modelId="{C538DCED-86B0-4B46-9D19-4258EBCBD4ED}" srcId="{914E1246-0506-438D-A0DF-D2904EFF97C2}" destId="{3C5B7FD3-2609-4C23-95B3-7D757EB29BD6}" srcOrd="3" destOrd="0" parTransId="{AB58E581-1057-45BC-9A45-AAD8BE8FAC19}" sibTransId="{692B2323-CD5C-4CBA-A612-2F39EC381E8D}"/>
    <dgm:cxn modelId="{F79C6684-A247-4C9B-82EA-15750A0204B7}" srcId="{914E1246-0506-438D-A0DF-D2904EFF97C2}" destId="{ACD2D153-B980-4E96-8CF2-3A66D0A7F3C0}" srcOrd="1" destOrd="0" parTransId="{2DDA33AD-E1FD-46DA-8478-6B6E8520203B}" sibTransId="{DBC6761A-DEE3-49F5-AC7C-61C1FD776A52}"/>
    <dgm:cxn modelId="{4EC2F836-5722-4163-A206-9EB2B82DF004}" type="presParOf" srcId="{415F8256-14D1-4AC9-8F9F-95CC7DE3C84D}" destId="{314C9CBC-D547-4653-B17A-DBECD9BDDA10}" srcOrd="0" destOrd="0" presId="urn:microsoft.com/office/officeart/2005/8/layout/process5"/>
    <dgm:cxn modelId="{992C4E36-1D84-437B-A2A1-05BD6719F6EE}" type="presParOf" srcId="{415F8256-14D1-4AC9-8F9F-95CC7DE3C84D}" destId="{D30AD7B4-5DF2-437D-B7B8-115F90BC7B74}" srcOrd="1" destOrd="0" presId="urn:microsoft.com/office/officeart/2005/8/layout/process5"/>
    <dgm:cxn modelId="{85442314-07EE-4AC7-B214-77145CA9C927}" type="presParOf" srcId="{D30AD7B4-5DF2-437D-B7B8-115F90BC7B74}" destId="{F40927BB-8266-421E-A693-82271AC4493B}" srcOrd="0" destOrd="0" presId="urn:microsoft.com/office/officeart/2005/8/layout/process5"/>
    <dgm:cxn modelId="{EE6D1E04-BDAA-4A0F-BC66-993DCE1C1FB0}" type="presParOf" srcId="{415F8256-14D1-4AC9-8F9F-95CC7DE3C84D}" destId="{CDDC70F4-27E3-40CB-BB89-CF8FDD591695}" srcOrd="2" destOrd="0" presId="urn:microsoft.com/office/officeart/2005/8/layout/process5"/>
    <dgm:cxn modelId="{59EAFA02-1C0B-4BD9-9775-DD5806E03495}" type="presParOf" srcId="{415F8256-14D1-4AC9-8F9F-95CC7DE3C84D}" destId="{21BDD49B-13AD-4807-A0FA-CBC747DA8E04}" srcOrd="3" destOrd="0" presId="urn:microsoft.com/office/officeart/2005/8/layout/process5"/>
    <dgm:cxn modelId="{A2CD2CDF-69C5-433F-8C42-6CC5CAFC2927}" type="presParOf" srcId="{21BDD49B-13AD-4807-A0FA-CBC747DA8E04}" destId="{A91070DF-9FD2-40E9-A01D-E0855F19F627}" srcOrd="0" destOrd="0" presId="urn:microsoft.com/office/officeart/2005/8/layout/process5"/>
    <dgm:cxn modelId="{8AE5E64C-599E-4EAB-9F8D-C7C3A0D1A9CF}" type="presParOf" srcId="{415F8256-14D1-4AC9-8F9F-95CC7DE3C84D}" destId="{BDD30671-3CCE-4D2C-ADA1-DAC416636002}" srcOrd="4" destOrd="0" presId="urn:microsoft.com/office/officeart/2005/8/layout/process5"/>
    <dgm:cxn modelId="{510DAC90-559C-43BB-BDD0-850F53CC9175}" type="presParOf" srcId="{415F8256-14D1-4AC9-8F9F-95CC7DE3C84D}" destId="{DA4553CC-E714-4491-A239-1B964A9731F3}" srcOrd="5" destOrd="0" presId="urn:microsoft.com/office/officeart/2005/8/layout/process5"/>
    <dgm:cxn modelId="{82A30B95-5EEA-4AC8-B201-05E7866DF2A0}" type="presParOf" srcId="{DA4553CC-E714-4491-A239-1B964A9731F3}" destId="{ABF0EEF7-ED0D-4737-982F-014D1FDA99FF}" srcOrd="0" destOrd="0" presId="urn:microsoft.com/office/officeart/2005/8/layout/process5"/>
    <dgm:cxn modelId="{ABED470C-9D1B-4DAD-85B9-BEFD232BD0FA}" type="presParOf" srcId="{415F8256-14D1-4AC9-8F9F-95CC7DE3C84D}" destId="{793612EB-9296-415E-9886-68ECFA50AF68}" srcOrd="6" destOrd="0" presId="urn:microsoft.com/office/officeart/2005/8/layout/process5"/>
  </dgm:cxnLst>
  <dgm:bg/>
  <dgm:whole/>
</dgm:dataModel>
</file>

<file path=ppt/diagrams/data9.xml><?xml version="1.0" encoding="utf-8"?>
<dgm:dataModel xmlns:dgm="http://schemas.openxmlformats.org/drawingml/2006/diagram" xmlns:a="http://schemas.openxmlformats.org/drawingml/2006/main">
  <dgm:ptLst>
    <dgm:pt modelId="{A6CC8844-77CD-4581-9E57-6BB944036FFB}" type="doc">
      <dgm:prSet loTypeId="urn:microsoft.com/office/officeart/2005/8/layout/process2" loCatId="process" qsTypeId="urn:microsoft.com/office/officeart/2005/8/quickstyle/simple5" qsCatId="simple" csTypeId="urn:microsoft.com/office/officeart/2005/8/colors/colorful3" csCatId="colorful" phldr="1"/>
      <dgm:spPr/>
    </dgm:pt>
    <dgm:pt modelId="{B6C8C4E1-DD52-4F56-B47C-01580A3D933D}">
      <dgm:prSet phldrT="[文本]"/>
      <dgm:spPr/>
      <dgm:t>
        <a:bodyPr/>
        <a:lstStyle/>
        <a:p>
          <a:pPr algn="l"/>
          <a:r>
            <a:rPr lang="zh-CN" altLang="en-US" dirty="0" smtClean="0"/>
            <a:t>用户输入查询词</a:t>
          </a:r>
          <a:endParaRPr lang="zh-CN" altLang="en-US" dirty="0"/>
        </a:p>
      </dgm:t>
    </dgm:pt>
    <dgm:pt modelId="{96BE3458-66EE-43DA-821F-9FE3DDEA3FD3}" type="parTrans" cxnId="{00621C7E-7C5C-4DF7-BB4B-924A4D4AF879}">
      <dgm:prSet/>
      <dgm:spPr/>
      <dgm:t>
        <a:bodyPr/>
        <a:lstStyle/>
        <a:p>
          <a:endParaRPr lang="zh-CN" altLang="en-US"/>
        </a:p>
      </dgm:t>
    </dgm:pt>
    <dgm:pt modelId="{37C33421-E638-4BAC-9C12-4D0F2D7B7EA2}" type="sibTrans" cxnId="{00621C7E-7C5C-4DF7-BB4B-924A4D4AF879}">
      <dgm:prSet/>
      <dgm:spPr/>
      <dgm:t>
        <a:bodyPr/>
        <a:lstStyle/>
        <a:p>
          <a:endParaRPr lang="zh-CN" altLang="en-US"/>
        </a:p>
      </dgm:t>
    </dgm:pt>
    <dgm:pt modelId="{15B8241F-0E74-4B74-8528-6E6870039D9E}">
      <dgm:prSet phldrT="[文本]"/>
      <dgm:spPr/>
      <dgm:t>
        <a:bodyPr/>
        <a:lstStyle/>
        <a:p>
          <a:pPr algn="l"/>
          <a:r>
            <a:rPr lang="zh-CN" altLang="en-US" dirty="0" smtClean="0"/>
            <a:t>语义分析</a:t>
          </a:r>
          <a:endParaRPr lang="zh-CN" altLang="en-US" dirty="0"/>
        </a:p>
      </dgm:t>
    </dgm:pt>
    <dgm:pt modelId="{381B6378-2E22-4325-BA76-C944647D3235}" type="parTrans" cxnId="{9BDEECFE-61F0-4929-8AC8-3B5B221A20A9}">
      <dgm:prSet/>
      <dgm:spPr/>
      <dgm:t>
        <a:bodyPr/>
        <a:lstStyle/>
        <a:p>
          <a:endParaRPr lang="zh-CN" altLang="en-US"/>
        </a:p>
      </dgm:t>
    </dgm:pt>
    <dgm:pt modelId="{063FEE9F-47C9-44C1-B133-BD90EC660040}" type="sibTrans" cxnId="{9BDEECFE-61F0-4929-8AC8-3B5B221A20A9}">
      <dgm:prSet/>
      <dgm:spPr/>
      <dgm:t>
        <a:bodyPr/>
        <a:lstStyle/>
        <a:p>
          <a:endParaRPr lang="zh-CN" altLang="en-US"/>
        </a:p>
      </dgm:t>
    </dgm:pt>
    <dgm:pt modelId="{F76485E2-8C2C-42B0-A34E-05BDAB6AD9BB}">
      <dgm:prSet phldrT="[文本]"/>
      <dgm:spPr/>
      <dgm:t>
        <a:bodyPr/>
        <a:lstStyle/>
        <a:p>
          <a:pPr algn="l"/>
          <a:r>
            <a:rPr lang="zh-CN" altLang="en-US" dirty="0" smtClean="0"/>
            <a:t>查询语句生成</a:t>
          </a:r>
          <a:endParaRPr lang="zh-CN" altLang="en-US" dirty="0"/>
        </a:p>
      </dgm:t>
    </dgm:pt>
    <dgm:pt modelId="{A2A56375-BE82-4700-8D10-BDD3CF7D3B7E}" type="parTrans" cxnId="{0999F495-6F24-4916-B4C6-9A92FB5CE9B2}">
      <dgm:prSet/>
      <dgm:spPr/>
      <dgm:t>
        <a:bodyPr/>
        <a:lstStyle/>
        <a:p>
          <a:endParaRPr lang="zh-CN" altLang="en-US"/>
        </a:p>
      </dgm:t>
    </dgm:pt>
    <dgm:pt modelId="{2E097451-9E73-4A42-BDDF-0F601473D954}" type="sibTrans" cxnId="{0999F495-6F24-4916-B4C6-9A92FB5CE9B2}">
      <dgm:prSet/>
      <dgm:spPr/>
      <dgm:t>
        <a:bodyPr/>
        <a:lstStyle/>
        <a:p>
          <a:endParaRPr lang="zh-CN" altLang="en-US"/>
        </a:p>
      </dgm:t>
    </dgm:pt>
    <dgm:pt modelId="{44BD21CC-00F9-4E75-AA27-8B2021D23E84}">
      <dgm:prSet phldrT="[文本]"/>
      <dgm:spPr/>
      <dgm:t>
        <a:bodyPr/>
        <a:lstStyle/>
        <a:p>
          <a:pPr algn="l"/>
          <a:r>
            <a:rPr lang="zh-CN" altLang="en-US" dirty="0" smtClean="0"/>
            <a:t>预处理</a:t>
          </a:r>
          <a:endParaRPr lang="zh-CN" altLang="en-US" dirty="0"/>
        </a:p>
      </dgm:t>
    </dgm:pt>
    <dgm:pt modelId="{F51F1FC5-2A75-485A-89BC-7751A4B80B62}" type="parTrans" cxnId="{6A9E1B55-2D4A-4E21-A36C-748066AF36B5}">
      <dgm:prSet/>
      <dgm:spPr/>
      <dgm:t>
        <a:bodyPr/>
        <a:lstStyle/>
        <a:p>
          <a:endParaRPr lang="zh-CN" altLang="en-US"/>
        </a:p>
      </dgm:t>
    </dgm:pt>
    <dgm:pt modelId="{08D7FD43-9F02-4684-BA09-CEE59DB9DCF2}" type="sibTrans" cxnId="{6A9E1B55-2D4A-4E21-A36C-748066AF36B5}">
      <dgm:prSet/>
      <dgm:spPr/>
      <dgm:t>
        <a:bodyPr/>
        <a:lstStyle/>
        <a:p>
          <a:endParaRPr lang="zh-CN" altLang="en-US"/>
        </a:p>
      </dgm:t>
    </dgm:pt>
    <dgm:pt modelId="{EC12C819-F347-465C-BBE0-59A6E9CF63B6}" type="pres">
      <dgm:prSet presAssocID="{A6CC8844-77CD-4581-9E57-6BB944036FFB}" presName="linearFlow" presStyleCnt="0">
        <dgm:presLayoutVars>
          <dgm:resizeHandles val="exact"/>
        </dgm:presLayoutVars>
      </dgm:prSet>
      <dgm:spPr/>
    </dgm:pt>
    <dgm:pt modelId="{8ACEA40A-8F1C-4216-936B-3A7826D03E79}" type="pres">
      <dgm:prSet presAssocID="{B6C8C4E1-DD52-4F56-B47C-01580A3D933D}" presName="node" presStyleLbl="node1" presStyleIdx="0" presStyleCnt="4" custFlipHor="1" custScaleX="110692" custScaleY="104125" custLinFactX="-100000" custLinFactNeighborX="-191607" custLinFactNeighborY="-902">
        <dgm:presLayoutVars>
          <dgm:bulletEnabled val="1"/>
        </dgm:presLayoutVars>
      </dgm:prSet>
      <dgm:spPr/>
      <dgm:t>
        <a:bodyPr/>
        <a:lstStyle/>
        <a:p>
          <a:endParaRPr lang="zh-CN" altLang="en-US"/>
        </a:p>
      </dgm:t>
    </dgm:pt>
    <dgm:pt modelId="{E7317D20-2B0B-4645-97E1-D872D445CC72}" type="pres">
      <dgm:prSet presAssocID="{37C33421-E638-4BAC-9C12-4D0F2D7B7EA2}" presName="sibTrans" presStyleLbl="sibTrans2D1" presStyleIdx="0" presStyleCnt="3" custLinFactNeighborX="-1439" custLinFactNeighborY="-5855"/>
      <dgm:spPr/>
      <dgm:t>
        <a:bodyPr/>
        <a:lstStyle/>
        <a:p>
          <a:endParaRPr lang="zh-CN" altLang="en-US"/>
        </a:p>
      </dgm:t>
    </dgm:pt>
    <dgm:pt modelId="{6795488F-DA3C-410A-82A8-4C3231BAECA8}" type="pres">
      <dgm:prSet presAssocID="{37C33421-E638-4BAC-9C12-4D0F2D7B7EA2}" presName="connectorText" presStyleLbl="sibTrans2D1" presStyleIdx="0" presStyleCnt="3"/>
      <dgm:spPr/>
      <dgm:t>
        <a:bodyPr/>
        <a:lstStyle/>
        <a:p>
          <a:endParaRPr lang="zh-CN" altLang="en-US"/>
        </a:p>
      </dgm:t>
    </dgm:pt>
    <dgm:pt modelId="{D058364C-1086-41D1-B778-A89B8A589FED}" type="pres">
      <dgm:prSet presAssocID="{44BD21CC-00F9-4E75-AA27-8B2021D23E84}" presName="node" presStyleLbl="node1" presStyleIdx="1" presStyleCnt="4" custScaleX="313727" custScaleY="105314" custLinFactY="-100000" custLinFactNeighborX="70306" custLinFactNeighborY="-109582">
        <dgm:presLayoutVars>
          <dgm:bulletEnabled val="1"/>
        </dgm:presLayoutVars>
      </dgm:prSet>
      <dgm:spPr/>
      <dgm:t>
        <a:bodyPr/>
        <a:lstStyle/>
        <a:p>
          <a:endParaRPr lang="zh-CN" altLang="en-US"/>
        </a:p>
      </dgm:t>
    </dgm:pt>
    <dgm:pt modelId="{EA7693AA-1930-4D4E-B756-95E23D4AC7FB}" type="pres">
      <dgm:prSet presAssocID="{08D7FD43-9F02-4684-BA09-CEE59DB9DCF2}" presName="sibTrans" presStyleLbl="sibTrans2D1" presStyleIdx="1" presStyleCnt="3" custAng="19403959" custLinFactX="-38830" custLinFactNeighborX="-100000" custLinFactNeighborY="-454"/>
      <dgm:spPr/>
      <dgm:t>
        <a:bodyPr/>
        <a:lstStyle/>
        <a:p>
          <a:endParaRPr lang="zh-CN" altLang="en-US"/>
        </a:p>
      </dgm:t>
    </dgm:pt>
    <dgm:pt modelId="{248F9BC3-FD82-4A21-A759-D70797868FCC}" type="pres">
      <dgm:prSet presAssocID="{08D7FD43-9F02-4684-BA09-CEE59DB9DCF2}" presName="connectorText" presStyleLbl="sibTrans2D1" presStyleIdx="1" presStyleCnt="3"/>
      <dgm:spPr/>
      <dgm:t>
        <a:bodyPr/>
        <a:lstStyle/>
        <a:p>
          <a:endParaRPr lang="zh-CN" altLang="en-US"/>
        </a:p>
      </dgm:t>
    </dgm:pt>
    <dgm:pt modelId="{C0565727-FD4E-4ACD-9B9F-E4260EB3B83B}" type="pres">
      <dgm:prSet presAssocID="{15B8241F-0E74-4B74-8528-6E6870039D9E}" presName="node" presStyleLbl="node1" presStyleIdx="2" presStyleCnt="4" custScaleX="460077" custScaleY="282356" custLinFactY="-61093" custLinFactNeighborX="-6867" custLinFactNeighborY="-100000">
        <dgm:presLayoutVars>
          <dgm:bulletEnabled val="1"/>
        </dgm:presLayoutVars>
      </dgm:prSet>
      <dgm:spPr/>
      <dgm:t>
        <a:bodyPr/>
        <a:lstStyle/>
        <a:p>
          <a:endParaRPr lang="zh-CN" altLang="en-US"/>
        </a:p>
      </dgm:t>
    </dgm:pt>
    <dgm:pt modelId="{67CF0833-7EE8-4B98-9027-F0901D2448F5}" type="pres">
      <dgm:prSet presAssocID="{063FEE9F-47C9-44C1-B133-BD90EC660040}" presName="sibTrans" presStyleLbl="sibTrans2D1" presStyleIdx="2" presStyleCnt="3" custLinFactNeighborX="29691"/>
      <dgm:spPr/>
      <dgm:t>
        <a:bodyPr/>
        <a:lstStyle/>
        <a:p>
          <a:endParaRPr lang="zh-CN" altLang="en-US"/>
        </a:p>
      </dgm:t>
    </dgm:pt>
    <dgm:pt modelId="{6E1956EE-1F21-458C-BEDD-3EDFFDCD2DE1}" type="pres">
      <dgm:prSet presAssocID="{063FEE9F-47C9-44C1-B133-BD90EC660040}" presName="connectorText" presStyleLbl="sibTrans2D1" presStyleIdx="2" presStyleCnt="3"/>
      <dgm:spPr/>
      <dgm:t>
        <a:bodyPr/>
        <a:lstStyle/>
        <a:p>
          <a:endParaRPr lang="zh-CN" altLang="en-US"/>
        </a:p>
      </dgm:t>
    </dgm:pt>
    <dgm:pt modelId="{1AAE0CFA-9253-43DC-9274-6A6851B79801}" type="pres">
      <dgm:prSet presAssocID="{F76485E2-8C2C-42B0-A34E-05BDAB6AD9BB}" presName="node" presStyleLbl="node1" presStyleIdx="3" presStyleCnt="4" custScaleX="465043" custScaleY="153172" custLinFactNeighborX="-8649" custLinFactNeighborY="-90107">
        <dgm:presLayoutVars>
          <dgm:bulletEnabled val="1"/>
        </dgm:presLayoutVars>
      </dgm:prSet>
      <dgm:spPr/>
      <dgm:t>
        <a:bodyPr/>
        <a:lstStyle/>
        <a:p>
          <a:endParaRPr lang="zh-CN" altLang="en-US"/>
        </a:p>
      </dgm:t>
    </dgm:pt>
  </dgm:ptLst>
  <dgm:cxnLst>
    <dgm:cxn modelId="{EC5EB2B7-E8F5-4B84-8A49-9371389B78C5}" type="presOf" srcId="{F76485E2-8C2C-42B0-A34E-05BDAB6AD9BB}" destId="{1AAE0CFA-9253-43DC-9274-6A6851B79801}" srcOrd="0" destOrd="0" presId="urn:microsoft.com/office/officeart/2005/8/layout/process2"/>
    <dgm:cxn modelId="{C52814AC-1172-4E62-AF69-05E6ECF8B14D}" type="presOf" srcId="{44BD21CC-00F9-4E75-AA27-8B2021D23E84}" destId="{D058364C-1086-41D1-B778-A89B8A589FED}" srcOrd="0" destOrd="0" presId="urn:microsoft.com/office/officeart/2005/8/layout/process2"/>
    <dgm:cxn modelId="{805C7174-E520-45E9-A975-F051A73ADC55}" type="presOf" srcId="{063FEE9F-47C9-44C1-B133-BD90EC660040}" destId="{67CF0833-7EE8-4B98-9027-F0901D2448F5}" srcOrd="0" destOrd="0" presId="urn:microsoft.com/office/officeart/2005/8/layout/process2"/>
    <dgm:cxn modelId="{C8831AB2-F012-4C7C-9F95-D01CD95743D4}" type="presOf" srcId="{A6CC8844-77CD-4581-9E57-6BB944036FFB}" destId="{EC12C819-F347-465C-BBE0-59A6E9CF63B6}" srcOrd="0" destOrd="0" presId="urn:microsoft.com/office/officeart/2005/8/layout/process2"/>
    <dgm:cxn modelId="{6032655B-761B-4AF5-AF93-332B322EB6C0}" type="presOf" srcId="{37C33421-E638-4BAC-9C12-4D0F2D7B7EA2}" destId="{6795488F-DA3C-410A-82A8-4C3231BAECA8}" srcOrd="1" destOrd="0" presId="urn:microsoft.com/office/officeart/2005/8/layout/process2"/>
    <dgm:cxn modelId="{00621C7E-7C5C-4DF7-BB4B-924A4D4AF879}" srcId="{A6CC8844-77CD-4581-9E57-6BB944036FFB}" destId="{B6C8C4E1-DD52-4F56-B47C-01580A3D933D}" srcOrd="0" destOrd="0" parTransId="{96BE3458-66EE-43DA-821F-9FE3DDEA3FD3}" sibTransId="{37C33421-E638-4BAC-9C12-4D0F2D7B7EA2}"/>
    <dgm:cxn modelId="{6A9E1B55-2D4A-4E21-A36C-748066AF36B5}" srcId="{A6CC8844-77CD-4581-9E57-6BB944036FFB}" destId="{44BD21CC-00F9-4E75-AA27-8B2021D23E84}" srcOrd="1" destOrd="0" parTransId="{F51F1FC5-2A75-485A-89BC-7751A4B80B62}" sibTransId="{08D7FD43-9F02-4684-BA09-CEE59DB9DCF2}"/>
    <dgm:cxn modelId="{A554251B-388E-4038-8A19-AAD71C73DC1B}" type="presOf" srcId="{B6C8C4E1-DD52-4F56-B47C-01580A3D933D}" destId="{8ACEA40A-8F1C-4216-936B-3A7826D03E79}" srcOrd="0" destOrd="0" presId="urn:microsoft.com/office/officeart/2005/8/layout/process2"/>
    <dgm:cxn modelId="{9BDEECFE-61F0-4929-8AC8-3B5B221A20A9}" srcId="{A6CC8844-77CD-4581-9E57-6BB944036FFB}" destId="{15B8241F-0E74-4B74-8528-6E6870039D9E}" srcOrd="2" destOrd="0" parTransId="{381B6378-2E22-4325-BA76-C944647D3235}" sibTransId="{063FEE9F-47C9-44C1-B133-BD90EC660040}"/>
    <dgm:cxn modelId="{0999F495-6F24-4916-B4C6-9A92FB5CE9B2}" srcId="{A6CC8844-77CD-4581-9E57-6BB944036FFB}" destId="{F76485E2-8C2C-42B0-A34E-05BDAB6AD9BB}" srcOrd="3" destOrd="0" parTransId="{A2A56375-BE82-4700-8D10-BDD3CF7D3B7E}" sibTransId="{2E097451-9E73-4A42-BDDF-0F601473D954}"/>
    <dgm:cxn modelId="{362C1C0E-B7B9-4CAF-B44E-204BE7D78DD2}" type="presOf" srcId="{063FEE9F-47C9-44C1-B133-BD90EC660040}" destId="{6E1956EE-1F21-458C-BEDD-3EDFFDCD2DE1}" srcOrd="1" destOrd="0" presId="urn:microsoft.com/office/officeart/2005/8/layout/process2"/>
    <dgm:cxn modelId="{074E4EE5-D695-4BF3-B8A8-289AD56BDB9E}" type="presOf" srcId="{37C33421-E638-4BAC-9C12-4D0F2D7B7EA2}" destId="{E7317D20-2B0B-4645-97E1-D872D445CC72}" srcOrd="0" destOrd="0" presId="urn:microsoft.com/office/officeart/2005/8/layout/process2"/>
    <dgm:cxn modelId="{2D194D05-A7DD-4E18-AEE5-CC1922E6BF8C}" type="presOf" srcId="{08D7FD43-9F02-4684-BA09-CEE59DB9DCF2}" destId="{EA7693AA-1930-4D4E-B756-95E23D4AC7FB}" srcOrd="0" destOrd="0" presId="urn:microsoft.com/office/officeart/2005/8/layout/process2"/>
    <dgm:cxn modelId="{0DB2AF4A-08BE-45F1-B9B1-CFF84DC894C9}" type="presOf" srcId="{08D7FD43-9F02-4684-BA09-CEE59DB9DCF2}" destId="{248F9BC3-FD82-4A21-A759-D70797868FCC}" srcOrd="1" destOrd="0" presId="urn:microsoft.com/office/officeart/2005/8/layout/process2"/>
    <dgm:cxn modelId="{BA330306-9D51-4213-9AD4-293535DA7178}" type="presOf" srcId="{15B8241F-0E74-4B74-8528-6E6870039D9E}" destId="{C0565727-FD4E-4ACD-9B9F-E4260EB3B83B}" srcOrd="0" destOrd="0" presId="urn:microsoft.com/office/officeart/2005/8/layout/process2"/>
    <dgm:cxn modelId="{A00CAF59-0583-45CD-B5C2-1A4F3B3E0088}" type="presParOf" srcId="{EC12C819-F347-465C-BBE0-59A6E9CF63B6}" destId="{8ACEA40A-8F1C-4216-936B-3A7826D03E79}" srcOrd="0" destOrd="0" presId="urn:microsoft.com/office/officeart/2005/8/layout/process2"/>
    <dgm:cxn modelId="{4D7A2C76-E810-41BB-A7A6-D43BAFAE318F}" type="presParOf" srcId="{EC12C819-F347-465C-BBE0-59A6E9CF63B6}" destId="{E7317D20-2B0B-4645-97E1-D872D445CC72}" srcOrd="1" destOrd="0" presId="urn:microsoft.com/office/officeart/2005/8/layout/process2"/>
    <dgm:cxn modelId="{8E1C6B71-6F92-4467-A5C8-952EB802544D}" type="presParOf" srcId="{E7317D20-2B0B-4645-97E1-D872D445CC72}" destId="{6795488F-DA3C-410A-82A8-4C3231BAECA8}" srcOrd="0" destOrd="0" presId="urn:microsoft.com/office/officeart/2005/8/layout/process2"/>
    <dgm:cxn modelId="{03B69D3D-9568-4803-869D-AB7D062CD2ED}" type="presParOf" srcId="{EC12C819-F347-465C-BBE0-59A6E9CF63B6}" destId="{D058364C-1086-41D1-B778-A89B8A589FED}" srcOrd="2" destOrd="0" presId="urn:microsoft.com/office/officeart/2005/8/layout/process2"/>
    <dgm:cxn modelId="{F7E04933-DBD2-4CA6-959F-44AF99BA6A75}" type="presParOf" srcId="{EC12C819-F347-465C-BBE0-59A6E9CF63B6}" destId="{EA7693AA-1930-4D4E-B756-95E23D4AC7FB}" srcOrd="3" destOrd="0" presId="urn:microsoft.com/office/officeart/2005/8/layout/process2"/>
    <dgm:cxn modelId="{871F46C5-1D59-4F3E-99C7-2DE0EB4AEE8E}" type="presParOf" srcId="{EA7693AA-1930-4D4E-B756-95E23D4AC7FB}" destId="{248F9BC3-FD82-4A21-A759-D70797868FCC}" srcOrd="0" destOrd="0" presId="urn:microsoft.com/office/officeart/2005/8/layout/process2"/>
    <dgm:cxn modelId="{1257A059-A9FF-4CD8-9D43-1602F0FADACB}" type="presParOf" srcId="{EC12C819-F347-465C-BBE0-59A6E9CF63B6}" destId="{C0565727-FD4E-4ACD-9B9F-E4260EB3B83B}" srcOrd="4" destOrd="0" presId="urn:microsoft.com/office/officeart/2005/8/layout/process2"/>
    <dgm:cxn modelId="{A7BEBB0C-089F-4EA4-9CAC-E21375BA65AF}" type="presParOf" srcId="{EC12C819-F347-465C-BBE0-59A6E9CF63B6}" destId="{67CF0833-7EE8-4B98-9027-F0901D2448F5}" srcOrd="5" destOrd="0" presId="urn:microsoft.com/office/officeart/2005/8/layout/process2"/>
    <dgm:cxn modelId="{101F5F5C-C098-4E15-B4F6-D8DF50EBEA5E}" type="presParOf" srcId="{67CF0833-7EE8-4B98-9027-F0901D2448F5}" destId="{6E1956EE-1F21-458C-BEDD-3EDFFDCD2DE1}" srcOrd="0" destOrd="0" presId="urn:microsoft.com/office/officeart/2005/8/layout/process2"/>
    <dgm:cxn modelId="{43544BBE-779F-483D-99E2-FD5900A36788}" type="presParOf" srcId="{EC12C819-F347-465C-BBE0-59A6E9CF63B6}" destId="{1AAE0CFA-9253-43DC-9274-6A6851B79801}" srcOrd="6" destOrd="0" presId="urn:microsoft.com/office/officeart/2005/8/layout/process2"/>
  </dgm:cxnLst>
  <dgm:bg/>
  <dgm:whole/>
</dgm:dataModel>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image" Target="../media/image6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C444158A-3B94-41F6-A0D5-C6A4091BD432}" type="datetimeFigureOut">
              <a:rPr lang="zh-CN" altLang="en-US"/>
              <a:pPr>
                <a:defRPr/>
              </a:pPr>
              <a:t>2012/12/17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C44A0C08-D9FF-48D1-A916-2EE97D6A926D}" type="slidenum">
              <a:rPr lang="zh-CN" altLang="en-US"/>
              <a:pPr>
                <a:defRPr/>
              </a:pPr>
              <a:t>‹#›</a:t>
            </a:fld>
            <a:endParaRPr lang="zh-CN" altLang="en-US"/>
          </a:p>
        </p:txBody>
      </p:sp>
    </p:spTree>
    <p:extLst>
      <p:ext uri="{BB962C8B-B14F-4D97-AF65-F5344CB8AC3E}">
        <p14:creationId xmlns:p14="http://schemas.microsoft.com/office/powerpoint/2010/main" xmlns="" val="30947902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DD9D3B97-99C9-4F85-88C1-CEA7D8361531}" type="datetimeFigureOut">
              <a:rPr lang="zh-CN" altLang="en-US"/>
              <a:pPr>
                <a:defRPr/>
              </a:pPr>
              <a:t>2012/12/17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F46C9AE3-A6A3-46E7-8D81-A75C77DDF33F}" type="slidenum">
              <a:rPr lang="zh-CN" altLang="en-US"/>
              <a:pPr>
                <a:defRPr/>
              </a:pPr>
              <a:t>‹#›</a:t>
            </a:fld>
            <a:endParaRPr lang="zh-CN" altLang="en-US"/>
          </a:p>
        </p:txBody>
      </p:sp>
    </p:spTree>
    <p:extLst>
      <p:ext uri="{BB962C8B-B14F-4D97-AF65-F5344CB8AC3E}">
        <p14:creationId xmlns:p14="http://schemas.microsoft.com/office/powerpoint/2010/main" xmlns="" val="270254323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baike.baidu.com/view/95353.ht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1" name="幻灯片图像占位符 1"/>
          <p:cNvSpPr>
            <a:spLocks noGrp="1" noRot="1" noChangeAspect="1" noTextEdit="1"/>
          </p:cNvSpPr>
          <p:nvPr>
            <p:ph type="sldImg"/>
          </p:nvPr>
        </p:nvSpPr>
        <p:spPr bwMode="auto">
          <a:noFill/>
          <a:ln>
            <a:solidFill>
              <a:srgbClr val="000000"/>
            </a:solidFill>
            <a:miter lim="800000"/>
            <a:headEnd/>
            <a:tailEnd/>
          </a:ln>
        </p:spPr>
      </p:sp>
      <p:sp>
        <p:nvSpPr>
          <p:cNvPr id="28160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尊敬的各位老师、同学们，各位业界的同仁们，大家下午好。</a:t>
            </a:r>
            <a:endParaRPr lang="en-US" altLang="zh-CN" dirty="0" smtClean="0"/>
          </a:p>
          <a:p>
            <a:pPr eaLnBrk="1" hangingPunct="1">
              <a:spcBef>
                <a:spcPct val="0"/>
              </a:spcBef>
            </a:pPr>
            <a:r>
              <a:rPr lang="zh-CN" altLang="en-US" dirty="0" smtClean="0"/>
              <a:t>我是来自搜狗的张阔，负责搜狗搜索事业部算法策略部门的工作。今天非常高兴能有这个机会和大家一起分享搜狗的一些相对比较创新的想法或者说产品。其中有的已经上线，有的甚至还在研发当中。希望大家能够多提宝贵建议。</a:t>
            </a:r>
          </a:p>
        </p:txBody>
      </p:sp>
      <p:sp>
        <p:nvSpPr>
          <p:cNvPr id="125956"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E33B79-0049-41FA-BB17-AE2B3190A073}" type="slidenum">
              <a:rPr lang="zh-CN" altLang="en-US" smtClean="0"/>
              <a:pPr fontAlgn="base">
                <a:spcBef>
                  <a:spcPct val="0"/>
                </a:spcBef>
                <a:spcAft>
                  <a:spcPct val="0"/>
                </a:spcAft>
                <a:defRPr/>
              </a:pPr>
              <a:t>1</a:t>
            </a:fld>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Rot="1" noChangeAspect="1" noTextEdit="1"/>
          </p:cNvSpPr>
          <p:nvPr>
            <p:ph type="sldImg"/>
          </p:nvPr>
        </p:nvSpPr>
        <p:spPr bwMode="auto">
          <a:noFill/>
          <a:ln>
            <a:solidFill>
              <a:srgbClr val="000000"/>
            </a:solidFill>
            <a:miter lim="800000"/>
            <a:headEnd/>
            <a:tailEnd/>
          </a:ln>
        </p:spPr>
      </p:sp>
      <p:sp>
        <p:nvSpPr>
          <p:cNvPr id="175106" name="Rectangle 3"/>
          <p:cNvSpPr>
            <a:spLocks noGrp="1"/>
          </p:cNvSpPr>
          <p:nvPr>
            <p:ph type="body" idx="1"/>
          </p:nvPr>
        </p:nvSpPr>
        <p:spPr bwMode="auto">
          <a:noFill/>
        </p:spPr>
        <p:txBody>
          <a:bodyPr wrap="square" numCol="1" anchor="t" anchorCtr="0" compatLnSpc="1">
            <a:prstTxWarp prst="textNoShape">
              <a:avLst/>
            </a:prstTxWarp>
          </a:bodyPr>
          <a:lstStyle/>
          <a:p>
            <a:r>
              <a:rPr lang="zh-CN" altLang="en-US" smtClean="0"/>
              <a:t>提一下客户端环境可以获得多角度的更加全面的用户行为。</a:t>
            </a:r>
          </a:p>
          <a:p>
            <a:endParaRPr lang="zh-CN" altLang="en-US" smtClean="0"/>
          </a:p>
          <a:p>
            <a:r>
              <a:rPr lang="zh-CN" altLang="en-US" smtClean="0"/>
              <a:t>在这部分，我们选择基于机器学习的排序模型技术。</a:t>
            </a:r>
          </a:p>
          <a:p>
            <a:r>
              <a:rPr lang="zh-CN" altLang="en-US" smtClean="0"/>
              <a:t>基于多角度全面的海量的用户行为为基础，建立机器学习排序模型。使得搜索结果得到一个更加细致化、全面的效果优化。</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幻灯片图像占位符 1"/>
          <p:cNvSpPr>
            <a:spLocks noGrp="1" noRot="1" noChangeAspect="1"/>
          </p:cNvSpPr>
          <p:nvPr>
            <p:ph type="sldImg"/>
          </p:nvPr>
        </p:nvSpPr>
        <p:spPr bwMode="auto">
          <a:noFill/>
          <a:ln>
            <a:solidFill>
              <a:srgbClr val="000000"/>
            </a:solidFill>
            <a:miter lim="800000"/>
            <a:headEnd/>
            <a:tailEnd/>
          </a:ln>
        </p:spPr>
      </p:sp>
      <p:sp>
        <p:nvSpPr>
          <p:cNvPr id="303106"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F0C84594-44DF-494C-90F0-995B903FD64E}" type="slidenum">
              <a:rPr lang="zh-CN" altLang="en-US" smtClean="0"/>
              <a:pPr>
                <a:defRPr/>
              </a:pPr>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幻灯片图像占位符 1"/>
          <p:cNvSpPr>
            <a:spLocks noGrp="1" noRot="1" noChangeAspect="1"/>
          </p:cNvSpPr>
          <p:nvPr>
            <p:ph type="sldImg"/>
          </p:nvPr>
        </p:nvSpPr>
        <p:spPr bwMode="auto">
          <a:noFill/>
          <a:ln>
            <a:solidFill>
              <a:srgbClr val="000000"/>
            </a:solidFill>
            <a:miter lim="800000"/>
            <a:headEnd/>
            <a:tailEnd/>
          </a:ln>
        </p:spPr>
      </p:sp>
      <p:sp>
        <p:nvSpPr>
          <p:cNvPr id="303106"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F0C84594-44DF-494C-90F0-995B903FD64E}" type="slidenum">
              <a:rPr lang="zh-CN" altLang="en-US" smtClean="0"/>
              <a:pPr>
                <a:defRPr/>
              </a:pPr>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幻灯片图像占位符 1"/>
          <p:cNvSpPr>
            <a:spLocks noGrp="1" noRot="1" noChangeAspect="1"/>
          </p:cNvSpPr>
          <p:nvPr>
            <p:ph type="sldImg"/>
          </p:nvPr>
        </p:nvSpPr>
        <p:spPr bwMode="auto">
          <a:noFill/>
          <a:ln>
            <a:solidFill>
              <a:srgbClr val="000000"/>
            </a:solidFill>
            <a:miter lim="800000"/>
            <a:headEnd/>
            <a:tailEnd/>
          </a:ln>
        </p:spPr>
      </p:sp>
      <p:sp>
        <p:nvSpPr>
          <p:cNvPr id="303106"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F0C84594-44DF-494C-90F0-995B903FD64E}" type="slidenum">
              <a:rPr lang="zh-CN" altLang="en-US" smtClean="0"/>
              <a:pPr>
                <a:defRPr/>
              </a:pPr>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幻灯片图像占位符 1"/>
          <p:cNvSpPr>
            <a:spLocks noGrp="1" noRot="1" noChangeAspect="1"/>
          </p:cNvSpPr>
          <p:nvPr>
            <p:ph type="sldImg"/>
          </p:nvPr>
        </p:nvSpPr>
        <p:spPr bwMode="auto">
          <a:noFill/>
          <a:ln>
            <a:solidFill>
              <a:srgbClr val="000000"/>
            </a:solidFill>
            <a:miter lim="800000"/>
            <a:headEnd/>
            <a:tailEnd/>
          </a:ln>
        </p:spPr>
      </p:sp>
      <p:sp>
        <p:nvSpPr>
          <p:cNvPr id="308226"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smtClean="0"/>
          </a:p>
        </p:txBody>
      </p:sp>
      <p:sp>
        <p:nvSpPr>
          <p:cNvPr id="4" name="灯片编号占位符 3"/>
          <p:cNvSpPr>
            <a:spLocks noGrp="1"/>
          </p:cNvSpPr>
          <p:nvPr>
            <p:ph type="sldNum" sz="quarter" idx="5"/>
          </p:nvPr>
        </p:nvSpPr>
        <p:spPr/>
        <p:txBody>
          <a:bodyPr/>
          <a:lstStyle/>
          <a:p>
            <a:pPr>
              <a:defRPr/>
            </a:pPr>
            <a:fld id="{58025682-B048-40FC-B077-FFDF02F58F58}" type="slidenum">
              <a:rPr lang="zh-CN" altLang="en-US" smtClean="0"/>
              <a:pPr>
                <a:defRPr/>
              </a:pPr>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幻灯片图像占位符 1"/>
          <p:cNvSpPr>
            <a:spLocks noGrp="1" noRot="1" noChangeAspect="1"/>
          </p:cNvSpPr>
          <p:nvPr>
            <p:ph type="sldImg"/>
          </p:nvPr>
        </p:nvSpPr>
        <p:spPr bwMode="auto">
          <a:noFill/>
          <a:ln>
            <a:solidFill>
              <a:srgbClr val="000000"/>
            </a:solidFill>
            <a:miter lim="800000"/>
            <a:headEnd/>
            <a:tailEnd/>
          </a:ln>
        </p:spPr>
      </p:sp>
      <p:sp>
        <p:nvSpPr>
          <p:cNvPr id="303106"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这种和互联网上的各种服务的无缝对接，是建立在对于用户查询输入在类别上、和查询中不同类型的精细化参数的精准理解基础之上的。</a:t>
            </a:r>
            <a:endParaRPr lang="en-US" altLang="zh-CN" dirty="0" smtClean="0"/>
          </a:p>
          <a:p>
            <a:endParaRPr lang="zh-CN" altLang="en-US" dirty="0" smtClean="0"/>
          </a:p>
        </p:txBody>
      </p:sp>
      <p:sp>
        <p:nvSpPr>
          <p:cNvPr id="4" name="灯片编号占位符 3"/>
          <p:cNvSpPr>
            <a:spLocks noGrp="1"/>
          </p:cNvSpPr>
          <p:nvPr>
            <p:ph type="sldNum" sz="quarter" idx="5"/>
          </p:nvPr>
        </p:nvSpPr>
        <p:spPr/>
        <p:txBody>
          <a:bodyPr/>
          <a:lstStyle/>
          <a:p>
            <a:pPr>
              <a:defRPr/>
            </a:pPr>
            <a:fld id="{F0C84594-44DF-494C-90F0-995B903FD64E}" type="slidenum">
              <a:rPr lang="zh-CN" altLang="en-US" smtClean="0"/>
              <a:pPr>
                <a:defRPr/>
              </a:pPr>
              <a:t>17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QO</a:t>
            </a:r>
            <a:r>
              <a:rPr lang="zh-CN" altLang="en-US" dirty="0" smtClean="0"/>
              <a:t>的架构及模块组成。</a:t>
            </a:r>
            <a:endParaRPr lang="zh-CN" altLang="en-US" dirty="0"/>
          </a:p>
        </p:txBody>
      </p:sp>
      <p:sp>
        <p:nvSpPr>
          <p:cNvPr id="4" name="灯片编号占位符 3"/>
          <p:cNvSpPr>
            <a:spLocks noGrp="1"/>
          </p:cNvSpPr>
          <p:nvPr>
            <p:ph type="sldNum" sz="quarter" idx="10"/>
          </p:nvPr>
        </p:nvSpPr>
        <p:spPr/>
        <p:txBody>
          <a:bodyPr/>
          <a:lstStyle/>
          <a:p>
            <a:pPr>
              <a:defRPr/>
            </a:pPr>
            <a:fld id="{F46C9AE3-A6A3-46E7-8D81-A75C77DDF33F}" type="slidenum">
              <a:rPr lang="zh-CN" altLang="en-US" smtClean="0"/>
              <a:pPr>
                <a:defRPr/>
              </a:pPr>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Query</a:t>
            </a:r>
            <a:r>
              <a:rPr lang="zh-CN" altLang="en-US" dirty="0" smtClean="0"/>
              <a:t>中的实体识别和归一</a:t>
            </a:r>
            <a:endParaRPr lang="zh-CN" altLang="en-US" dirty="0"/>
          </a:p>
        </p:txBody>
      </p:sp>
      <p:sp>
        <p:nvSpPr>
          <p:cNvPr id="4" name="灯片编号占位符 3"/>
          <p:cNvSpPr>
            <a:spLocks noGrp="1"/>
          </p:cNvSpPr>
          <p:nvPr>
            <p:ph type="sldNum" sz="quarter" idx="10"/>
          </p:nvPr>
        </p:nvSpPr>
        <p:spPr/>
        <p:txBody>
          <a:bodyPr/>
          <a:lstStyle/>
          <a:p>
            <a:pPr>
              <a:defRPr/>
            </a:pPr>
            <a:fld id="{F46C9AE3-A6A3-46E7-8D81-A75C77DDF33F}" type="slidenum">
              <a:rPr lang="zh-CN" altLang="en-US" smtClean="0"/>
              <a:pPr>
                <a:defRPr/>
              </a:pPr>
              <a:t>19</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mn-lt"/>
                <a:ea typeface="+mn-ea"/>
                <a:cs typeface="+mn-cs"/>
              </a:rPr>
              <a:t>由于表达方式的多样性，</a:t>
            </a:r>
            <a:r>
              <a:rPr lang="zh-CN" altLang="en-US" sz="1200" kern="1200" dirty="0" smtClean="0">
                <a:solidFill>
                  <a:schemeClr val="tx1"/>
                </a:solidFill>
                <a:latin typeface="+mn-lt"/>
                <a:ea typeface="+mn-ea"/>
                <a:cs typeface="+mn-cs"/>
              </a:rPr>
              <a:t>对同一</a:t>
            </a:r>
            <a:r>
              <a:rPr lang="zh-CN" altLang="zh-CN" sz="1200" kern="1200" dirty="0" smtClean="0">
                <a:solidFill>
                  <a:schemeClr val="tx1"/>
                </a:solidFill>
                <a:latin typeface="+mn-lt"/>
                <a:ea typeface="+mn-ea"/>
                <a:cs typeface="+mn-cs"/>
              </a:rPr>
              <a:t>属性</a:t>
            </a:r>
            <a:r>
              <a:rPr lang="zh-CN" altLang="en-US" sz="1200" kern="1200" dirty="0" smtClean="0">
                <a:solidFill>
                  <a:schemeClr val="tx1"/>
                </a:solidFill>
                <a:latin typeface="+mn-lt"/>
                <a:ea typeface="+mn-ea"/>
                <a:cs typeface="+mn-cs"/>
              </a:rPr>
              <a:t>，不同人有不同的说法。</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我们通过</a:t>
            </a:r>
            <a:r>
              <a:rPr lang="zh-CN" altLang="zh-CN" sz="1200" kern="1200" dirty="0" smtClean="0">
                <a:solidFill>
                  <a:schemeClr val="tx1"/>
                </a:solidFill>
                <a:latin typeface="+mn-lt"/>
                <a:ea typeface="+mn-ea"/>
                <a:cs typeface="+mn-cs"/>
              </a:rPr>
              <a:t>挖掘</a:t>
            </a:r>
            <a:r>
              <a:rPr lang="zh-CN" altLang="en-US" sz="1200" kern="1200" dirty="0" smtClean="0">
                <a:solidFill>
                  <a:schemeClr val="tx1"/>
                </a:solidFill>
                <a:latin typeface="+mn-lt"/>
                <a:ea typeface="+mn-ea"/>
                <a:cs typeface="+mn-cs"/>
              </a:rPr>
              <a:t>百度知道，来获取属性的各种各样的描述方式。</a:t>
            </a:r>
            <a:endParaRPr lang="zh-CN" altLang="en-US" dirty="0"/>
          </a:p>
        </p:txBody>
      </p:sp>
      <p:sp>
        <p:nvSpPr>
          <p:cNvPr id="4" name="灯片编号占位符 3"/>
          <p:cNvSpPr>
            <a:spLocks noGrp="1"/>
          </p:cNvSpPr>
          <p:nvPr>
            <p:ph type="sldNum" sz="quarter" idx="10"/>
          </p:nvPr>
        </p:nvSpPr>
        <p:spPr/>
        <p:txBody>
          <a:bodyPr/>
          <a:lstStyle/>
          <a:p>
            <a:pPr>
              <a:defRPr/>
            </a:pPr>
            <a:fld id="{F46C9AE3-A6A3-46E7-8D81-A75C77DDF33F}" type="slidenum">
              <a:rPr lang="zh-CN" altLang="en-US" smtClean="0"/>
              <a:pPr>
                <a:defRPr/>
              </a:pPr>
              <a:t>20</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基于上下文无关文法的句法分析。</a:t>
            </a:r>
            <a:endParaRPr lang="en-US" altLang="zh-CN" dirty="0" smtClean="0"/>
          </a:p>
          <a:p>
            <a:r>
              <a:rPr lang="zh-CN" altLang="en-US" dirty="0" smtClean="0"/>
              <a:t>关键在于文法中规则的定义。</a:t>
            </a:r>
            <a:endParaRPr lang="en-US" altLang="zh-CN" dirty="0" smtClean="0"/>
          </a:p>
          <a:p>
            <a:r>
              <a:rPr lang="zh-CN" altLang="en-US" dirty="0" smtClean="0"/>
              <a:t>好的规则有助于很好的解决歧义问题。</a:t>
            </a:r>
            <a:endParaRPr lang="zh-CN" altLang="en-US" dirty="0"/>
          </a:p>
        </p:txBody>
      </p:sp>
      <p:sp>
        <p:nvSpPr>
          <p:cNvPr id="4" name="灯片编号占位符 3"/>
          <p:cNvSpPr>
            <a:spLocks noGrp="1"/>
          </p:cNvSpPr>
          <p:nvPr>
            <p:ph type="sldNum" sz="quarter" idx="10"/>
          </p:nvPr>
        </p:nvSpPr>
        <p:spPr/>
        <p:txBody>
          <a:bodyPr/>
          <a:lstStyle/>
          <a:p>
            <a:pPr>
              <a:defRPr/>
            </a:pPr>
            <a:fld id="{F46C9AE3-A6A3-46E7-8D81-A75C77DDF33F}" type="slidenum">
              <a:rPr lang="zh-CN" altLang="en-US" smtClean="0"/>
              <a:pPr>
                <a:defRPr/>
              </a:pPr>
              <a:t>21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幻灯片图像占位符 1"/>
          <p:cNvSpPr>
            <a:spLocks noGrp="1" noRot="1" noChangeAspect="1"/>
          </p:cNvSpPr>
          <p:nvPr>
            <p:ph type="sldImg"/>
          </p:nvPr>
        </p:nvSpPr>
        <p:spPr bwMode="auto">
          <a:noFill/>
          <a:ln>
            <a:solidFill>
              <a:srgbClr val="000000"/>
            </a:solidFill>
            <a:miter lim="800000"/>
            <a:headEnd/>
            <a:tailEnd/>
          </a:ln>
        </p:spPr>
      </p:sp>
      <p:sp>
        <p:nvSpPr>
          <p:cNvPr id="303106"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这种和互联网上的各种服务的无缝对接，是建立在对于用户查询输入在类别上、和查询中不同类型的精细化参数的精准理解基础之上的。</a:t>
            </a:r>
            <a:endParaRPr lang="en-US" altLang="zh-CN" dirty="0" smtClean="0"/>
          </a:p>
          <a:p>
            <a:endParaRPr lang="en-US" altLang="zh-CN" dirty="0" smtClean="0"/>
          </a:p>
          <a:p>
            <a:r>
              <a:rPr lang="zh-CN" altLang="en-US" dirty="0" smtClean="0"/>
              <a:t>用户</a:t>
            </a:r>
            <a:endParaRPr lang="en-US" altLang="zh-CN" dirty="0" smtClean="0"/>
          </a:p>
          <a:p>
            <a:pPr lvl="1"/>
            <a:r>
              <a:rPr lang="zh-CN" altLang="en-US" dirty="0" smtClean="0"/>
              <a:t>获取信息更精准</a:t>
            </a:r>
            <a:endParaRPr lang="en-US" altLang="zh-CN" dirty="0" smtClean="0"/>
          </a:p>
          <a:p>
            <a:pPr lvl="1"/>
            <a:r>
              <a:rPr lang="zh-CN" altLang="en-US" dirty="0" smtClean="0"/>
              <a:t>激发用户获取进一步信息</a:t>
            </a:r>
            <a:endParaRPr lang="en-US" altLang="zh-CN" dirty="0" smtClean="0"/>
          </a:p>
          <a:p>
            <a:r>
              <a:rPr lang="zh-CN" altLang="en-US" dirty="0" smtClean="0"/>
              <a:t>系统</a:t>
            </a:r>
            <a:endParaRPr lang="en-US" altLang="zh-CN" dirty="0" smtClean="0"/>
          </a:p>
          <a:p>
            <a:pPr lvl="1"/>
            <a:r>
              <a:rPr lang="zh-CN" altLang="en-US" dirty="0" smtClean="0"/>
              <a:t>时间换空间（计算代替索引）</a:t>
            </a:r>
            <a:endParaRPr lang="en-US" altLang="zh-CN" dirty="0" smtClean="0"/>
          </a:p>
          <a:p>
            <a:r>
              <a:rPr lang="zh-CN" altLang="en-US" dirty="0" smtClean="0"/>
              <a:t>数据</a:t>
            </a:r>
            <a:endParaRPr lang="en-US" altLang="zh-CN" dirty="0" smtClean="0"/>
          </a:p>
          <a:p>
            <a:pPr lvl="1"/>
            <a:r>
              <a:rPr lang="zh-CN" altLang="en-US" dirty="0" smtClean="0"/>
              <a:t>信息的挑选与加工</a:t>
            </a:r>
            <a:endParaRPr lang="en-US" altLang="zh-CN" dirty="0" smtClean="0"/>
          </a:p>
          <a:p>
            <a:pPr lvl="1"/>
            <a:r>
              <a:rPr lang="zh-CN" altLang="en-US" dirty="0" smtClean="0"/>
              <a:t>优质信息转化为机器理解的知识，使得这些知识和机器发挥更大作</a:t>
            </a:r>
          </a:p>
        </p:txBody>
      </p:sp>
      <p:sp>
        <p:nvSpPr>
          <p:cNvPr id="4" name="灯片编号占位符 3"/>
          <p:cNvSpPr>
            <a:spLocks noGrp="1"/>
          </p:cNvSpPr>
          <p:nvPr>
            <p:ph type="sldNum" sz="quarter" idx="5"/>
          </p:nvPr>
        </p:nvSpPr>
        <p:spPr/>
        <p:txBody>
          <a:bodyPr/>
          <a:lstStyle/>
          <a:p>
            <a:pPr>
              <a:defRPr/>
            </a:pPr>
            <a:fld id="{F0C84594-44DF-494C-90F0-995B903FD64E}" type="slidenum">
              <a:rPr lang="zh-CN" altLang="en-US" smtClean="0"/>
              <a:pPr>
                <a:defRPr/>
              </a:pPr>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幻灯片图像占位符 1"/>
          <p:cNvSpPr>
            <a:spLocks noGrp="1" noRot="1" noChangeAspect="1"/>
          </p:cNvSpPr>
          <p:nvPr>
            <p:ph type="sldImg"/>
          </p:nvPr>
        </p:nvSpPr>
        <p:spPr bwMode="auto">
          <a:noFill/>
          <a:ln>
            <a:solidFill>
              <a:srgbClr val="000000"/>
            </a:solidFill>
            <a:miter lim="800000"/>
            <a:headEnd/>
            <a:tailEnd/>
          </a:ln>
        </p:spPr>
      </p:sp>
      <p:sp>
        <p:nvSpPr>
          <p:cNvPr id="303106"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这种和互联网上的各种服务的无缝对接，是建立在对于用户查询输入在类别上、和查询中不同类型的精细化参数的精准理解基础之上的。</a:t>
            </a:r>
            <a:endParaRPr lang="en-US" altLang="zh-CN" dirty="0" smtClean="0"/>
          </a:p>
          <a:p>
            <a:endParaRPr lang="zh-CN" altLang="en-US" dirty="0" smtClean="0"/>
          </a:p>
        </p:txBody>
      </p:sp>
      <p:sp>
        <p:nvSpPr>
          <p:cNvPr id="4" name="灯片编号占位符 3"/>
          <p:cNvSpPr>
            <a:spLocks noGrp="1"/>
          </p:cNvSpPr>
          <p:nvPr>
            <p:ph type="sldNum" sz="quarter" idx="5"/>
          </p:nvPr>
        </p:nvSpPr>
        <p:spPr/>
        <p:txBody>
          <a:bodyPr/>
          <a:lstStyle/>
          <a:p>
            <a:pPr>
              <a:defRPr/>
            </a:pPr>
            <a:fld id="{F0C84594-44DF-494C-90F0-995B903FD64E}" type="slidenum">
              <a:rPr lang="zh-CN" altLang="en-US" smtClean="0"/>
              <a:pPr>
                <a:defRPr/>
              </a:pPr>
              <a:t>22</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幻灯片图像占位符 1"/>
          <p:cNvSpPr>
            <a:spLocks noGrp="1" noRot="1" noChangeAspect="1"/>
          </p:cNvSpPr>
          <p:nvPr>
            <p:ph type="sldImg"/>
          </p:nvPr>
        </p:nvSpPr>
        <p:spPr bwMode="auto">
          <a:noFill/>
          <a:ln>
            <a:solidFill>
              <a:srgbClr val="000000"/>
            </a:solidFill>
            <a:miter lim="800000"/>
            <a:headEnd/>
            <a:tailEnd/>
          </a:ln>
        </p:spPr>
      </p:sp>
      <p:sp>
        <p:nvSpPr>
          <p:cNvPr id="303106"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这种和互联网上的各种服务的无缝对接，是建立在对于用户查询输入在类别上、和查询中不同类型的精细化参数的精准理解基础之上的。</a:t>
            </a:r>
            <a:endParaRPr lang="en-US" altLang="zh-CN" dirty="0" smtClean="0"/>
          </a:p>
          <a:p>
            <a:endParaRPr lang="zh-CN" altLang="en-US" dirty="0" smtClean="0"/>
          </a:p>
        </p:txBody>
      </p:sp>
      <p:sp>
        <p:nvSpPr>
          <p:cNvPr id="4" name="灯片编号占位符 3"/>
          <p:cNvSpPr>
            <a:spLocks noGrp="1"/>
          </p:cNvSpPr>
          <p:nvPr>
            <p:ph type="sldNum" sz="quarter" idx="5"/>
          </p:nvPr>
        </p:nvSpPr>
        <p:spPr/>
        <p:txBody>
          <a:bodyPr/>
          <a:lstStyle/>
          <a:p>
            <a:pPr>
              <a:defRPr/>
            </a:pPr>
            <a:fld id="{F0C84594-44DF-494C-90F0-995B903FD64E}" type="slidenum">
              <a:rPr lang="zh-CN" altLang="en-US" smtClean="0"/>
              <a:pPr>
                <a:defRPr/>
              </a:pPr>
              <a:t>23</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幻灯片图像占位符 1"/>
          <p:cNvSpPr>
            <a:spLocks noGrp="1" noRot="1" noChangeAspect="1"/>
          </p:cNvSpPr>
          <p:nvPr>
            <p:ph type="sldImg"/>
          </p:nvPr>
        </p:nvSpPr>
        <p:spPr bwMode="auto">
          <a:noFill/>
          <a:ln>
            <a:solidFill>
              <a:srgbClr val="000000"/>
            </a:solidFill>
            <a:miter lim="800000"/>
            <a:headEnd/>
            <a:tailEnd/>
          </a:ln>
        </p:spPr>
      </p:sp>
      <p:sp>
        <p:nvSpPr>
          <p:cNvPr id="303106"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这种和互联网上的各种服务的无缝对接，是建立在对于用户查询输入在类别上、和查询中不同类型的精细化参数的精准理解基础之上的。</a:t>
            </a:r>
            <a:endParaRPr lang="en-US" altLang="zh-CN" dirty="0" smtClean="0"/>
          </a:p>
          <a:p>
            <a:endParaRPr lang="zh-CN" altLang="en-US" dirty="0" smtClean="0"/>
          </a:p>
        </p:txBody>
      </p:sp>
      <p:sp>
        <p:nvSpPr>
          <p:cNvPr id="4" name="灯片编号占位符 3"/>
          <p:cNvSpPr>
            <a:spLocks noGrp="1"/>
          </p:cNvSpPr>
          <p:nvPr>
            <p:ph type="sldNum" sz="quarter" idx="5"/>
          </p:nvPr>
        </p:nvSpPr>
        <p:spPr/>
        <p:txBody>
          <a:bodyPr/>
          <a:lstStyle/>
          <a:p>
            <a:pPr>
              <a:defRPr/>
            </a:pPr>
            <a:fld id="{F0C84594-44DF-494C-90F0-995B903FD64E}" type="slidenum">
              <a:rPr lang="zh-CN" altLang="en-US" smtClean="0"/>
              <a:pPr>
                <a:defRPr/>
              </a:pPr>
              <a:t>24</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AutoNum type="arabicPeriod"/>
            </a:pPr>
            <a:r>
              <a:rPr lang="zh-CN" altLang="en-US" baseline="0" dirty="0" smtClean="0"/>
              <a:t>将知识库中的信息转化为用户可以理解的展现内容，</a:t>
            </a:r>
            <a:endParaRPr lang="en-US" altLang="zh-CN" baseline="0" dirty="0" smtClean="0"/>
          </a:p>
          <a:p>
            <a:pPr marL="228600" indent="-228600">
              <a:buNone/>
            </a:pPr>
            <a:r>
              <a:rPr lang="en-US" altLang="zh-CN" baseline="0" dirty="0" smtClean="0"/>
              <a:t>2. </a:t>
            </a:r>
            <a:r>
              <a:rPr lang="zh-CN" altLang="en-US" baseline="0" dirty="0" smtClean="0"/>
              <a:t>能够提供更多用户可以直接消费的富文本信息（不局限于文字，增添图片，表格等）</a:t>
            </a:r>
            <a:endParaRPr lang="en-US" altLang="zh-CN" baseline="0" dirty="0" smtClean="0"/>
          </a:p>
          <a:p>
            <a:pPr marL="228600" indent="-228600">
              <a:buNone/>
            </a:pPr>
            <a:r>
              <a:rPr lang="en-US" altLang="zh-CN" baseline="0" dirty="0" smtClean="0"/>
              <a:t>3. </a:t>
            </a:r>
            <a:r>
              <a:rPr lang="zh-CN" altLang="en-US" baseline="0" dirty="0" smtClean="0"/>
              <a:t>增加更多的用户交互元素，提升用户体验</a:t>
            </a:r>
            <a:endParaRPr lang="zh-CN" altLang="en-US" dirty="0"/>
          </a:p>
        </p:txBody>
      </p:sp>
      <p:sp>
        <p:nvSpPr>
          <p:cNvPr id="4" name="灯片编号占位符 3"/>
          <p:cNvSpPr>
            <a:spLocks noGrp="1"/>
          </p:cNvSpPr>
          <p:nvPr>
            <p:ph type="sldNum" sz="quarter" idx="10"/>
          </p:nvPr>
        </p:nvSpPr>
        <p:spPr/>
        <p:txBody>
          <a:bodyPr/>
          <a:lstStyle/>
          <a:p>
            <a:pPr>
              <a:defRPr/>
            </a:pPr>
            <a:fld id="{F46C9AE3-A6A3-46E7-8D81-A75C77DDF33F}" type="slidenum">
              <a:rPr lang="zh-CN" altLang="en-US" smtClean="0"/>
              <a:pPr>
                <a:defRPr/>
              </a:pPr>
              <a:t>25</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Case</a:t>
            </a:r>
            <a:r>
              <a:rPr lang="zh-CN" altLang="en-US" dirty="0" smtClean="0"/>
              <a:t>：</a:t>
            </a:r>
            <a:r>
              <a:rPr lang="en-US" altLang="zh-CN" baseline="0" dirty="0" smtClean="0"/>
              <a:t> </a:t>
            </a:r>
            <a:r>
              <a:rPr lang="zh-CN" altLang="en-US" baseline="0" dirty="0" smtClean="0"/>
              <a:t>刘德华</a:t>
            </a:r>
            <a:endParaRPr lang="en-US" altLang="zh-CN" baseline="0" dirty="0" smtClean="0"/>
          </a:p>
          <a:p>
            <a:r>
              <a:rPr lang="zh-CN" altLang="en-US" baseline="0" dirty="0" smtClean="0"/>
              <a:t>分别点击上方基本信息，点击歌曲，点击属性标签，点击具体的电影</a:t>
            </a:r>
            <a:endParaRPr lang="zh-CN" altLang="en-US" dirty="0"/>
          </a:p>
        </p:txBody>
      </p:sp>
      <p:sp>
        <p:nvSpPr>
          <p:cNvPr id="4" name="灯片编号占位符 3"/>
          <p:cNvSpPr>
            <a:spLocks noGrp="1"/>
          </p:cNvSpPr>
          <p:nvPr>
            <p:ph type="sldNum" sz="quarter" idx="10"/>
          </p:nvPr>
        </p:nvSpPr>
        <p:spPr/>
        <p:txBody>
          <a:bodyPr/>
          <a:lstStyle/>
          <a:p>
            <a:pPr>
              <a:defRPr/>
            </a:pPr>
            <a:fld id="{F46C9AE3-A6A3-46E7-8D81-A75C77DDF33F}" type="slidenum">
              <a:rPr lang="zh-CN" altLang="en-US" smtClean="0"/>
              <a:pPr>
                <a:defRPr/>
              </a:pPr>
              <a:t>26</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Case1:</a:t>
            </a:r>
            <a:r>
              <a:rPr lang="en-US" altLang="zh-CN" baseline="0" dirty="0" smtClean="0"/>
              <a:t> </a:t>
            </a:r>
            <a:r>
              <a:rPr lang="zh-CN" altLang="en-US" baseline="0" dirty="0" smtClean="0"/>
              <a:t>李娜  点击其他的同名人物</a:t>
            </a:r>
            <a:endParaRPr lang="en-US" altLang="zh-CN" baseline="0" dirty="0" smtClean="0"/>
          </a:p>
          <a:p>
            <a:r>
              <a:rPr lang="en-US" altLang="zh-CN" baseline="0" dirty="0" smtClean="0"/>
              <a:t>Case2</a:t>
            </a:r>
            <a:r>
              <a:rPr lang="zh-CN" altLang="en-US" baseline="0" dirty="0" smtClean="0"/>
              <a:t>：十大元帅     点击某个具体的人物</a:t>
            </a:r>
            <a:endParaRPr lang="en-US" altLang="zh-CN" baseline="0" dirty="0" smtClean="0"/>
          </a:p>
          <a:p>
            <a:r>
              <a:rPr lang="en-US" altLang="zh-CN" baseline="0" dirty="0" smtClean="0"/>
              <a:t>Case3</a:t>
            </a:r>
            <a:r>
              <a:rPr lang="zh-CN" altLang="en-US" baseline="0" dirty="0" smtClean="0"/>
              <a:t>：速度与激情   点击更多，展示更多的系列实体</a:t>
            </a:r>
            <a:endParaRPr lang="zh-CN" altLang="en-US" dirty="0"/>
          </a:p>
        </p:txBody>
      </p:sp>
      <p:sp>
        <p:nvSpPr>
          <p:cNvPr id="4" name="灯片编号占位符 3"/>
          <p:cNvSpPr>
            <a:spLocks noGrp="1"/>
          </p:cNvSpPr>
          <p:nvPr>
            <p:ph type="sldNum" sz="quarter" idx="10"/>
          </p:nvPr>
        </p:nvSpPr>
        <p:spPr/>
        <p:txBody>
          <a:bodyPr/>
          <a:lstStyle/>
          <a:p>
            <a:pPr>
              <a:defRPr/>
            </a:pPr>
            <a:fld id="{F46C9AE3-A6A3-46E7-8D81-A75C77DDF33F}" type="slidenum">
              <a:rPr lang="zh-CN" altLang="en-US" smtClean="0"/>
              <a:pPr>
                <a:defRPr/>
              </a:pPr>
              <a:t>27</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AutoNum type="arabicPeriod"/>
            </a:pPr>
            <a:r>
              <a:rPr lang="zh-CN" altLang="en-US" dirty="0" smtClean="0"/>
              <a:t>康熙的年龄</a:t>
            </a:r>
            <a:endParaRPr lang="en-US" altLang="zh-CN" dirty="0" smtClean="0"/>
          </a:p>
          <a:p>
            <a:pPr marL="228600" indent="-228600">
              <a:buAutoNum type="arabicPeriod"/>
            </a:pPr>
            <a:r>
              <a:rPr lang="zh-CN" altLang="en-US" dirty="0" smtClean="0"/>
              <a:t>梁启超儿子的太太</a:t>
            </a:r>
            <a:endParaRPr lang="zh-CN" altLang="en-US" dirty="0"/>
          </a:p>
        </p:txBody>
      </p:sp>
      <p:sp>
        <p:nvSpPr>
          <p:cNvPr id="4" name="灯片编号占位符 3"/>
          <p:cNvSpPr>
            <a:spLocks noGrp="1"/>
          </p:cNvSpPr>
          <p:nvPr>
            <p:ph type="sldNum" sz="quarter" idx="10"/>
          </p:nvPr>
        </p:nvSpPr>
        <p:spPr/>
        <p:txBody>
          <a:bodyPr/>
          <a:lstStyle/>
          <a:p>
            <a:pPr>
              <a:defRPr/>
            </a:pPr>
            <a:fld id="{F46C9AE3-A6A3-46E7-8D81-A75C77DDF33F}" type="slidenum">
              <a:rPr lang="zh-CN" altLang="en-US" smtClean="0"/>
              <a:pPr>
                <a:defRPr/>
              </a:pPr>
              <a:t>28</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幻灯片图像占位符 1"/>
          <p:cNvSpPr>
            <a:spLocks noGrp="1" noRot="1" noChangeAspect="1"/>
          </p:cNvSpPr>
          <p:nvPr>
            <p:ph type="sldImg"/>
          </p:nvPr>
        </p:nvSpPr>
        <p:spPr bwMode="auto">
          <a:noFill/>
          <a:ln>
            <a:solidFill>
              <a:srgbClr val="000000"/>
            </a:solidFill>
            <a:miter lim="800000"/>
            <a:headEnd/>
            <a:tailEnd/>
          </a:ln>
        </p:spPr>
      </p:sp>
      <p:sp>
        <p:nvSpPr>
          <p:cNvPr id="303106"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这种和互联网上的各种服务的无缝对接，是建立在对于用户查询输入在类别上、和查询中不同类型的精细化参数的精准理解基础之上的。</a:t>
            </a:r>
            <a:endParaRPr lang="en-US" altLang="zh-CN" dirty="0" smtClean="0"/>
          </a:p>
          <a:p>
            <a:endParaRPr lang="zh-CN" altLang="en-US" dirty="0" smtClean="0"/>
          </a:p>
        </p:txBody>
      </p:sp>
      <p:sp>
        <p:nvSpPr>
          <p:cNvPr id="4" name="灯片编号占位符 3"/>
          <p:cNvSpPr>
            <a:spLocks noGrp="1"/>
          </p:cNvSpPr>
          <p:nvPr>
            <p:ph type="sldNum" sz="quarter" idx="5"/>
          </p:nvPr>
        </p:nvSpPr>
        <p:spPr/>
        <p:txBody>
          <a:bodyPr/>
          <a:lstStyle/>
          <a:p>
            <a:pPr>
              <a:defRPr/>
            </a:pPr>
            <a:fld id="{F0C84594-44DF-494C-90F0-995B903FD64E}" type="slidenum">
              <a:rPr lang="zh-CN" altLang="en-US" smtClean="0"/>
              <a:pPr>
                <a:defRPr/>
              </a:pPr>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幻灯片图像占位符 1"/>
          <p:cNvSpPr>
            <a:spLocks noGrp="1" noRot="1" noChangeAspect="1"/>
          </p:cNvSpPr>
          <p:nvPr>
            <p:ph type="sldImg"/>
          </p:nvPr>
        </p:nvSpPr>
        <p:spPr bwMode="auto">
          <a:noFill/>
          <a:ln>
            <a:solidFill>
              <a:srgbClr val="000000"/>
            </a:solidFill>
            <a:miter lim="800000"/>
            <a:headEnd/>
            <a:tailEnd/>
          </a:ln>
        </p:spPr>
      </p:sp>
      <p:sp>
        <p:nvSpPr>
          <p:cNvPr id="303106"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这种和互联网上的各种服务的无缝对接，是建立在对于用户查询输入在类别上、和查询中不同类型的精细化参数的精准理解基础之上的。</a:t>
            </a:r>
            <a:endParaRPr lang="en-US" altLang="zh-CN" dirty="0" smtClean="0"/>
          </a:p>
          <a:p>
            <a:endParaRPr lang="zh-CN" altLang="en-US" dirty="0" smtClean="0"/>
          </a:p>
        </p:txBody>
      </p:sp>
      <p:sp>
        <p:nvSpPr>
          <p:cNvPr id="4" name="灯片编号占位符 3"/>
          <p:cNvSpPr>
            <a:spLocks noGrp="1"/>
          </p:cNvSpPr>
          <p:nvPr>
            <p:ph type="sldNum" sz="quarter" idx="5"/>
          </p:nvPr>
        </p:nvSpPr>
        <p:spPr/>
        <p:txBody>
          <a:bodyPr/>
          <a:lstStyle/>
          <a:p>
            <a:pPr>
              <a:defRPr/>
            </a:pPr>
            <a:fld id="{F0C84594-44DF-494C-90F0-995B903FD64E}" type="slidenum">
              <a:rPr lang="zh-CN" altLang="en-US" smtClean="0"/>
              <a:pPr>
                <a:defRPr/>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幻灯片图像占位符 1"/>
          <p:cNvSpPr>
            <a:spLocks noGrp="1" noRot="1" noChangeAspect="1"/>
          </p:cNvSpPr>
          <p:nvPr>
            <p:ph type="sldImg"/>
          </p:nvPr>
        </p:nvSpPr>
        <p:spPr bwMode="auto">
          <a:noFill/>
          <a:ln>
            <a:solidFill>
              <a:srgbClr val="000000"/>
            </a:solidFill>
            <a:miter lim="800000"/>
            <a:headEnd/>
            <a:tailEnd/>
          </a:ln>
        </p:spPr>
      </p:sp>
      <p:sp>
        <p:nvSpPr>
          <p:cNvPr id="308226"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1.</a:t>
            </a:r>
            <a:r>
              <a:rPr lang="en-US" altLang="zh-CN" baseline="0" dirty="0" smtClean="0"/>
              <a:t> </a:t>
            </a:r>
            <a:r>
              <a:rPr lang="en-US" altLang="zh-CN" dirty="0" err="1" smtClean="0"/>
              <a:t>Wolframalpha</a:t>
            </a:r>
            <a:r>
              <a:rPr lang="zh-CN" altLang="en-US" dirty="0" smtClean="0"/>
              <a:t>，一个计算</a:t>
            </a:r>
            <a:r>
              <a:rPr lang="zh-CN" altLang="en-US" dirty="0" smtClean="0">
                <a:hlinkClick r:id="rId3" action="ppaction://hlinkfile"/>
              </a:rPr>
              <a:t>知识引擎</a:t>
            </a:r>
            <a:r>
              <a:rPr lang="zh-CN" altLang="en-US" dirty="0" smtClean="0"/>
              <a:t>，而不是搜索引擎。其真正的创新之处，在于能够马上理解问题，并给出答案，在被问到“珠穆朗玛峰有多高”之类的问题时，</a:t>
            </a:r>
            <a:r>
              <a:rPr lang="en-US" altLang="zh-CN" dirty="0" err="1" smtClean="0"/>
              <a:t>WolframAlpha</a:t>
            </a:r>
            <a:r>
              <a:rPr lang="zh-CN" altLang="en-US" dirty="0" smtClean="0"/>
              <a:t>不仅能告诉你海拔高度，还能告诉你这座世界第一高峰的地理位置、附近有什么城镇，以及一系列图表。 </a:t>
            </a:r>
          </a:p>
          <a:p>
            <a:r>
              <a:rPr lang="en-US" altLang="zh-CN" dirty="0" smtClean="0"/>
              <a:t>2. Freebase</a:t>
            </a:r>
            <a:r>
              <a:rPr lang="zh-CN" altLang="en-US" dirty="0" smtClean="0"/>
              <a:t>，</a:t>
            </a:r>
            <a:r>
              <a:rPr lang="en-US" altLang="zh-CN" dirty="0" smtClean="0"/>
              <a:t>6800w</a:t>
            </a:r>
            <a:r>
              <a:rPr lang="zh-CN" altLang="en-US" dirty="0" smtClean="0"/>
              <a:t>实体，</a:t>
            </a:r>
            <a:r>
              <a:rPr lang="en-US" altLang="zh-CN" dirty="0" smtClean="0"/>
              <a:t>10y</a:t>
            </a:r>
            <a:r>
              <a:rPr lang="zh-CN" altLang="en-US" dirty="0" smtClean="0"/>
              <a:t>的关系。</a:t>
            </a:r>
            <a:r>
              <a:rPr lang="en-US" altLang="zh-CN" dirty="0" smtClean="0"/>
              <a:t>Google</a:t>
            </a:r>
            <a:r>
              <a:rPr lang="zh-CN" altLang="en-US" dirty="0" smtClean="0"/>
              <a:t>号称扩展到</a:t>
            </a:r>
            <a:r>
              <a:rPr lang="en-US" altLang="zh-CN" dirty="0" smtClean="0"/>
              <a:t>5y</a:t>
            </a:r>
            <a:r>
              <a:rPr lang="zh-CN" altLang="en-US" dirty="0" smtClean="0"/>
              <a:t>实体和</a:t>
            </a:r>
            <a:r>
              <a:rPr lang="en-US" altLang="zh-CN" dirty="0" smtClean="0"/>
              <a:t>25y</a:t>
            </a:r>
            <a:r>
              <a:rPr lang="zh-CN" altLang="en-US" dirty="0" smtClean="0"/>
              <a:t>的关系。所有内容都由用户添加，采用创意共用许可证，可以自由引用。</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3. </a:t>
            </a:r>
            <a:r>
              <a:rPr lang="en-US" altLang="zh-CN" dirty="0" err="1" smtClean="0"/>
              <a:t>DBpedia</a:t>
            </a:r>
            <a:r>
              <a:rPr lang="zh-CN" altLang="en-US" dirty="0" smtClean="0"/>
              <a:t>，</a:t>
            </a:r>
            <a:r>
              <a:rPr lang="en-US" altLang="zh-CN" dirty="0" err="1" smtClean="0"/>
              <a:t>wikipedia</a:t>
            </a:r>
            <a:r>
              <a:rPr lang="zh-CN" altLang="en-US" dirty="0" smtClean="0"/>
              <a:t>基金会的一个子项目，处于萌芽阶段。</a:t>
            </a:r>
            <a:r>
              <a:rPr lang="en-US" sz="1200" kern="1200" dirty="0" err="1" smtClean="0">
                <a:solidFill>
                  <a:schemeClr val="tx1"/>
                </a:solidFill>
                <a:latin typeface="+mn-lt"/>
                <a:ea typeface="+mn-ea"/>
                <a:cs typeface="+mn-cs"/>
              </a:rPr>
              <a:t>DBpedia</a:t>
            </a:r>
            <a:r>
              <a:rPr lang="zh-CN" altLang="en-US" sz="1200" kern="1200" dirty="0" smtClean="0">
                <a:solidFill>
                  <a:schemeClr val="tx1"/>
                </a:solidFill>
                <a:latin typeface="+mn-lt"/>
                <a:ea typeface="+mn-ea"/>
                <a:cs typeface="+mn-cs"/>
              </a:rPr>
              <a:t>是一个在线关联数据知识库项目。它从维基百科的词条中抽取结构化数据，以提供更准确和直接的维基百科搜索，并在其他数据集和维基百科之间创建连接，并进一步将这些数据以关联数据的形式发布到互联网上，提供给需要这些关联数据的在线网络应用、社交网站或者其他在线关联数据知识库。</a:t>
            </a:r>
            <a:endParaRPr lang="en-US" altLang="zh-CN" sz="120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latin typeface="+mn-lt"/>
                <a:ea typeface="+mn-ea"/>
                <a:cs typeface="+mn-cs"/>
              </a:rPr>
              <a:t>4. </a:t>
            </a:r>
            <a:endParaRPr lang="zh-CN" altLang="en-US" dirty="0" smtClean="0"/>
          </a:p>
        </p:txBody>
      </p:sp>
      <p:sp>
        <p:nvSpPr>
          <p:cNvPr id="4" name="灯片编号占位符 3"/>
          <p:cNvSpPr>
            <a:spLocks noGrp="1"/>
          </p:cNvSpPr>
          <p:nvPr>
            <p:ph type="sldNum" sz="quarter" idx="5"/>
          </p:nvPr>
        </p:nvSpPr>
        <p:spPr/>
        <p:txBody>
          <a:bodyPr/>
          <a:lstStyle/>
          <a:p>
            <a:pPr>
              <a:defRPr/>
            </a:pPr>
            <a:fld id="{58025682-B048-40FC-B077-FFDF02F58F58}" type="slidenum">
              <a:rPr lang="zh-CN" altLang="en-US" smtClean="0"/>
              <a:pPr>
                <a:defRPr/>
              </a:pPr>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幻灯片图像占位符 1"/>
          <p:cNvSpPr>
            <a:spLocks noGrp="1" noRot="1" noChangeAspect="1"/>
          </p:cNvSpPr>
          <p:nvPr>
            <p:ph type="sldImg"/>
          </p:nvPr>
        </p:nvSpPr>
        <p:spPr bwMode="auto">
          <a:noFill/>
          <a:ln>
            <a:solidFill>
              <a:srgbClr val="000000"/>
            </a:solidFill>
            <a:miter lim="800000"/>
            <a:headEnd/>
            <a:tailEnd/>
          </a:ln>
        </p:spPr>
      </p:sp>
      <p:sp>
        <p:nvSpPr>
          <p:cNvPr id="308226"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mtClean="0"/>
              <a:t>这种和互联网上的各种服务的无缝对接，是建立在对于用户查询输入在类别上、和查询中不同类型的精细化参数的精准理解基础之上的。</a:t>
            </a:r>
            <a:endParaRPr lang="en-US" altLang="zh-CN" smtClean="0"/>
          </a:p>
          <a:p>
            <a:endParaRPr lang="zh-CN" altLang="en-US" smtClean="0"/>
          </a:p>
        </p:txBody>
      </p:sp>
      <p:sp>
        <p:nvSpPr>
          <p:cNvPr id="4" name="灯片编号占位符 3"/>
          <p:cNvSpPr>
            <a:spLocks noGrp="1"/>
          </p:cNvSpPr>
          <p:nvPr>
            <p:ph type="sldNum" sz="quarter" idx="5"/>
          </p:nvPr>
        </p:nvSpPr>
        <p:spPr/>
        <p:txBody>
          <a:bodyPr/>
          <a:lstStyle/>
          <a:p>
            <a:pPr>
              <a:defRPr/>
            </a:pPr>
            <a:fld id="{58025682-B048-40FC-B077-FFDF02F58F58}" type="slidenum">
              <a:rPr lang="zh-CN" altLang="en-US" smtClean="0"/>
              <a:pPr>
                <a:defRPr/>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幻灯片图像占位符 1"/>
          <p:cNvSpPr>
            <a:spLocks noGrp="1" noRot="1" noChangeAspect="1"/>
          </p:cNvSpPr>
          <p:nvPr>
            <p:ph type="sldImg"/>
          </p:nvPr>
        </p:nvSpPr>
        <p:spPr bwMode="auto">
          <a:noFill/>
          <a:ln>
            <a:solidFill>
              <a:srgbClr val="000000"/>
            </a:solidFill>
            <a:miter lim="800000"/>
            <a:headEnd/>
            <a:tailEnd/>
          </a:ln>
        </p:spPr>
      </p:sp>
      <p:sp>
        <p:nvSpPr>
          <p:cNvPr id="308226" name="备注占位符 2"/>
          <p:cNvSpPr>
            <a:spLocks noGrp="1"/>
          </p:cNvSpPr>
          <p:nvPr>
            <p:ph type="body" idx="1"/>
          </p:nvPr>
        </p:nvSpPr>
        <p:spPr bwMode="auto">
          <a:noFill/>
        </p:spPr>
        <p:txBody>
          <a:bodyPr wrap="square" numCol="1" anchor="t" anchorCtr="0" compatLnSpc="1">
            <a:prstTxWarp prst="textNoShape">
              <a:avLst/>
            </a:prstTxWarp>
          </a:bodyPr>
          <a:lstStyle/>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dirty="0" smtClean="0"/>
              <a:t>各类型实体抽取：利用</a:t>
            </a:r>
            <a:r>
              <a:rPr lang="zh-CN" altLang="en-US" sz="1200" dirty="0" smtClean="0">
                <a:latin typeface="Times New Roman"/>
                <a:ea typeface="+mn-ea"/>
                <a:cs typeface="Times New Roman"/>
              </a:rPr>
              <a:t>用户搜索记录。该记录保存了用户的标识符、以及用户的查询条目、查询时间、搜索引擎返回的结果以及用户筛选后点击的链接。该数据集从一定程度上反映了人们对搜索结果的态度，是用户对网络资源的一种人工标识。根据</a:t>
            </a:r>
            <a:r>
              <a:rPr lang="zh-CN" altLang="en-US" sz="1200" kern="1200" dirty="0" smtClean="0">
                <a:solidFill>
                  <a:schemeClr val="tx1"/>
                </a:solidFill>
                <a:latin typeface="+mn-lt"/>
                <a:ea typeface="+mn-ea"/>
                <a:cs typeface="+mn-cs"/>
              </a:rPr>
              <a:t>用户搜索记录的数据特点，可用二部图表示该数据，其中</a:t>
            </a:r>
            <a:r>
              <a:rPr lang="en-US" sz="1200" kern="1200" dirty="0" err="1" smtClean="0">
                <a:solidFill>
                  <a:schemeClr val="tx1"/>
                </a:solidFill>
                <a:latin typeface="+mn-lt"/>
                <a:ea typeface="+mn-ea"/>
                <a:cs typeface="+mn-cs"/>
              </a:rPr>
              <a:t>q</a:t>
            </a:r>
            <a:r>
              <a:rPr lang="en-US" sz="1200" kern="1200" baseline="-25000" dirty="0" err="1" smtClean="0">
                <a:solidFill>
                  <a:schemeClr val="tx1"/>
                </a:solidFill>
                <a:latin typeface="+mn-lt"/>
                <a:ea typeface="+mn-ea"/>
                <a:cs typeface="+mn-cs"/>
              </a:rPr>
              <a:t>i</a:t>
            </a:r>
            <a:r>
              <a:rPr lang="zh-CN" altLang="en-US" sz="1200" kern="1200" dirty="0" smtClean="0">
                <a:solidFill>
                  <a:schemeClr val="tx1"/>
                </a:solidFill>
                <a:latin typeface="+mn-lt"/>
                <a:ea typeface="+mn-ea"/>
                <a:cs typeface="+mn-cs"/>
              </a:rPr>
              <a:t>表示用户的查询条目，</a:t>
            </a:r>
            <a:r>
              <a:rPr lang="en-US" sz="1200" kern="1200" dirty="0" err="1" smtClean="0">
                <a:solidFill>
                  <a:schemeClr val="tx1"/>
                </a:solidFill>
                <a:latin typeface="+mn-lt"/>
                <a:ea typeface="+mn-ea"/>
                <a:cs typeface="+mn-cs"/>
              </a:rPr>
              <a:t>u</a:t>
            </a:r>
            <a:r>
              <a:rPr lang="en-US" sz="1200" kern="1200" baseline="-25000" dirty="0" err="1" smtClean="0">
                <a:solidFill>
                  <a:schemeClr val="tx1"/>
                </a:solidFill>
                <a:latin typeface="+mn-lt"/>
                <a:ea typeface="+mn-ea"/>
                <a:cs typeface="+mn-cs"/>
              </a:rPr>
              <a:t>j</a:t>
            </a:r>
            <a:r>
              <a:rPr lang="zh-CN" altLang="en-US" sz="1200" kern="1200" dirty="0" smtClean="0">
                <a:solidFill>
                  <a:schemeClr val="tx1"/>
                </a:solidFill>
                <a:latin typeface="+mn-lt"/>
                <a:ea typeface="+mn-ea"/>
                <a:cs typeface="+mn-cs"/>
              </a:rPr>
              <a:t>表示用户点击过的链接，</a:t>
            </a:r>
            <a:r>
              <a:rPr lang="en-US" sz="1200" kern="1200" dirty="0" err="1" smtClean="0">
                <a:solidFill>
                  <a:schemeClr val="tx1"/>
                </a:solidFill>
                <a:latin typeface="+mn-lt"/>
                <a:ea typeface="+mn-ea"/>
                <a:cs typeface="+mn-cs"/>
              </a:rPr>
              <a:t>w</a:t>
            </a:r>
            <a:r>
              <a:rPr lang="en-US" sz="1200" kern="1200" baseline="-25000" dirty="0" err="1" smtClean="0">
                <a:solidFill>
                  <a:schemeClr val="tx1"/>
                </a:solidFill>
                <a:latin typeface="+mn-lt"/>
                <a:ea typeface="+mn-ea"/>
                <a:cs typeface="+mn-cs"/>
              </a:rPr>
              <a:t>ij</a:t>
            </a:r>
            <a:r>
              <a:rPr lang="zh-CN" altLang="en-US" sz="1200" kern="1200" dirty="0" smtClean="0">
                <a:solidFill>
                  <a:schemeClr val="tx1"/>
                </a:solidFill>
                <a:latin typeface="+mn-lt"/>
                <a:ea typeface="+mn-ea"/>
                <a:cs typeface="+mn-cs"/>
              </a:rPr>
              <a:t>表示</a:t>
            </a:r>
            <a:r>
              <a:rPr lang="en-US" sz="1200" kern="1200" dirty="0" err="1" smtClean="0">
                <a:solidFill>
                  <a:schemeClr val="tx1"/>
                </a:solidFill>
                <a:latin typeface="+mn-lt"/>
                <a:ea typeface="+mn-ea"/>
                <a:cs typeface="+mn-cs"/>
              </a:rPr>
              <a:t>q</a:t>
            </a:r>
            <a:r>
              <a:rPr lang="en-US" sz="1200" kern="1200" baseline="-25000" dirty="0" err="1" smtClean="0">
                <a:solidFill>
                  <a:schemeClr val="tx1"/>
                </a:solidFill>
                <a:latin typeface="+mn-lt"/>
                <a:ea typeface="+mn-ea"/>
                <a:cs typeface="+mn-cs"/>
              </a:rPr>
              <a:t>i</a:t>
            </a:r>
            <a:r>
              <a:rPr lang="zh-CN" altLang="en-US" sz="1200" kern="1200" dirty="0" smtClean="0">
                <a:solidFill>
                  <a:schemeClr val="tx1"/>
                </a:solidFill>
                <a:latin typeface="+mn-lt"/>
                <a:ea typeface="+mn-ea"/>
                <a:cs typeface="+mn-cs"/>
              </a:rPr>
              <a:t>和</a:t>
            </a:r>
            <a:r>
              <a:rPr lang="en-US" sz="1200" kern="1200" dirty="0" err="1" smtClean="0">
                <a:solidFill>
                  <a:schemeClr val="tx1"/>
                </a:solidFill>
                <a:latin typeface="+mn-lt"/>
                <a:ea typeface="+mn-ea"/>
                <a:cs typeface="+mn-cs"/>
              </a:rPr>
              <a:t>u</a:t>
            </a:r>
            <a:r>
              <a:rPr lang="en-US" sz="1200" kern="1200" baseline="-25000" dirty="0" err="1" smtClean="0">
                <a:solidFill>
                  <a:schemeClr val="tx1"/>
                </a:solidFill>
                <a:latin typeface="+mn-lt"/>
                <a:ea typeface="+mn-ea"/>
                <a:cs typeface="+mn-cs"/>
              </a:rPr>
              <a:t>j</a:t>
            </a:r>
            <a:r>
              <a:rPr lang="zh-CN" altLang="en-US" sz="1200" kern="1200" dirty="0" smtClean="0">
                <a:solidFill>
                  <a:schemeClr val="tx1"/>
                </a:solidFill>
                <a:latin typeface="+mn-lt"/>
                <a:ea typeface="+mn-ea"/>
                <a:cs typeface="+mn-cs"/>
              </a:rPr>
              <a:t>之间的权重，一般是通过用户点击次数进行衡量。采用随机游走</a:t>
            </a:r>
            <a:r>
              <a:rPr lang="en-US" sz="1200" kern="1200" dirty="0" smtClean="0">
                <a:solidFill>
                  <a:schemeClr val="tx1"/>
                </a:solidFill>
                <a:latin typeface="+mn-lt"/>
                <a:ea typeface="+mn-ea"/>
                <a:cs typeface="+mn-cs"/>
              </a:rPr>
              <a:t>(Random Walk)</a:t>
            </a:r>
            <a:r>
              <a:rPr lang="zh-CN" altLang="en-US" sz="1200" kern="1200" dirty="0" smtClean="0">
                <a:solidFill>
                  <a:schemeClr val="tx1"/>
                </a:solidFill>
                <a:latin typeface="+mn-lt"/>
                <a:ea typeface="+mn-ea"/>
                <a:cs typeface="+mn-cs"/>
              </a:rPr>
              <a:t>对用户搜索记录进行聚类，并选出每个类中具有高置信度的链接作为数据来源，同时抽取对应实体，并将置信度较高的实体加入种子实体中，进行下一次迭代。</a:t>
            </a:r>
            <a:endParaRPr lang="en-US" altLang="zh-CN" sz="1200" kern="1200" dirty="0" smtClean="0">
              <a:solidFill>
                <a:schemeClr val="tx1"/>
              </a:solidFill>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sz="1200" kern="1200" dirty="0" smtClean="0">
                <a:solidFill>
                  <a:schemeClr val="tx1"/>
                </a:solidFill>
                <a:latin typeface="+mn-lt"/>
                <a:ea typeface="+mn-ea"/>
                <a:cs typeface="+mn-cs"/>
              </a:rPr>
              <a:t>属性抽取</a:t>
            </a:r>
            <a:endParaRPr lang="en-US" altLang="zh-CN" sz="1200" kern="1200" dirty="0" smtClean="0">
              <a:solidFill>
                <a:schemeClr val="tx1"/>
              </a:solidFill>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Tx/>
              <a:buNone/>
              <a:tabLst/>
              <a:defRPr/>
            </a:pPr>
            <a:r>
              <a:rPr lang="en-US" altLang="zh-CN" sz="1200" kern="1200" dirty="0" smtClean="0">
                <a:solidFill>
                  <a:schemeClr val="tx1"/>
                </a:solidFill>
                <a:latin typeface="+mn-lt"/>
                <a:ea typeface="+mn-ea"/>
                <a:cs typeface="+mn-cs"/>
              </a:rPr>
              <a:t>	a</a:t>
            </a:r>
            <a:r>
              <a:rPr lang="zh-CN" altLang="en-US" sz="1200" kern="1200" dirty="0" smtClean="0">
                <a:solidFill>
                  <a:schemeClr val="tx1"/>
                </a:solidFill>
                <a:latin typeface="+mn-lt"/>
                <a:ea typeface="+mn-ea"/>
                <a:cs typeface="+mn-cs"/>
              </a:rPr>
              <a:t>）半结构化网站，利用</a:t>
            </a:r>
            <a:r>
              <a:rPr lang="en-US" altLang="zh-CN" sz="1200" kern="1200" dirty="0" smtClean="0">
                <a:solidFill>
                  <a:schemeClr val="tx1"/>
                </a:solidFill>
                <a:latin typeface="+mn-lt"/>
                <a:ea typeface="+mn-ea"/>
                <a:cs typeface="+mn-cs"/>
              </a:rPr>
              <a:t>Tag</a:t>
            </a:r>
            <a:r>
              <a:rPr lang="en-US" altLang="zh-CN" sz="1200" kern="1200" baseline="0" dirty="0" smtClean="0">
                <a:solidFill>
                  <a:schemeClr val="tx1"/>
                </a:solidFill>
                <a:latin typeface="+mn-lt"/>
                <a:ea typeface="+mn-ea"/>
                <a:cs typeface="+mn-cs"/>
              </a:rPr>
              <a:t> path</a:t>
            </a:r>
            <a:r>
              <a:rPr lang="zh-CN" altLang="en-US" sz="1200" kern="1200" baseline="0" dirty="0" smtClean="0">
                <a:solidFill>
                  <a:schemeClr val="tx1"/>
                </a:solidFill>
                <a:latin typeface="+mn-lt"/>
                <a:ea typeface="+mn-ea"/>
                <a:cs typeface="+mn-cs"/>
              </a:rPr>
              <a:t>和</a:t>
            </a:r>
            <a:r>
              <a:rPr lang="en-US" altLang="zh-CN" sz="1200" kern="1200" baseline="0" dirty="0" smtClean="0">
                <a:solidFill>
                  <a:schemeClr val="tx1"/>
                </a:solidFill>
                <a:latin typeface="+mn-lt"/>
                <a:ea typeface="+mn-ea"/>
                <a:cs typeface="+mn-cs"/>
              </a:rPr>
              <a:t>Text node</a:t>
            </a:r>
            <a:r>
              <a:rPr lang="zh-CN" altLang="en-US" sz="1200" kern="1200" baseline="0" dirty="0" smtClean="0">
                <a:solidFill>
                  <a:schemeClr val="tx1"/>
                </a:solidFill>
                <a:latin typeface="+mn-lt"/>
                <a:ea typeface="+mn-ea"/>
                <a:cs typeface="+mn-cs"/>
              </a:rPr>
              <a:t>标识网页，对属性聚类</a:t>
            </a:r>
            <a:endParaRPr lang="en-US" altLang="zh-CN" sz="1200" kern="1200" baseline="0" dirty="0" smtClean="0">
              <a:solidFill>
                <a:schemeClr val="tx1"/>
              </a:solidFill>
              <a:latin typeface="+mn-lt"/>
              <a:ea typeface="+mn-ea"/>
              <a:cs typeface="+mn-cs"/>
            </a:endParaRPr>
          </a:p>
          <a:p>
            <a:pPr marL="228600" marR="0" indent="-22860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mn-lt"/>
                <a:ea typeface="+mn-ea"/>
                <a:cs typeface="+mn-cs"/>
              </a:rPr>
              <a:t>	b) </a:t>
            </a:r>
            <a:r>
              <a:rPr lang="zh-CN" altLang="en-US" sz="1200" kern="1200" baseline="0" dirty="0" smtClean="0">
                <a:solidFill>
                  <a:schemeClr val="tx1"/>
                </a:solidFill>
                <a:latin typeface="+mn-lt"/>
                <a:ea typeface="+mn-ea"/>
                <a:cs typeface="+mn-cs"/>
              </a:rPr>
              <a:t>从查询日志中识别实体</a:t>
            </a:r>
            <a:r>
              <a:rPr lang="en-US" altLang="zh-CN" sz="1200" kern="1200" baseline="0" dirty="0" smtClean="0">
                <a:solidFill>
                  <a:schemeClr val="tx1"/>
                </a:solidFill>
                <a:latin typeface="+mn-lt"/>
                <a:ea typeface="+mn-ea"/>
                <a:cs typeface="+mn-cs"/>
              </a:rPr>
              <a:t>+</a:t>
            </a:r>
            <a:r>
              <a:rPr lang="zh-CN" altLang="en-US" sz="1200" kern="1200" baseline="0" dirty="0" smtClean="0">
                <a:solidFill>
                  <a:schemeClr val="tx1"/>
                </a:solidFill>
                <a:latin typeface="+mn-lt"/>
                <a:ea typeface="+mn-ea"/>
                <a:cs typeface="+mn-cs"/>
              </a:rPr>
              <a:t>属性名</a:t>
            </a:r>
            <a:endParaRPr lang="zh-CN" altLang="en-US" sz="1200" kern="1200" dirty="0" smtClean="0">
              <a:solidFill>
                <a:schemeClr val="tx1"/>
              </a:solidFill>
              <a:latin typeface="+mn-lt"/>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dirty="0" smtClean="0"/>
          </a:p>
          <a:p>
            <a:endParaRPr lang="zh-CN" altLang="en-US" dirty="0" smtClean="0"/>
          </a:p>
        </p:txBody>
      </p:sp>
      <p:sp>
        <p:nvSpPr>
          <p:cNvPr id="4" name="灯片编号占位符 3"/>
          <p:cNvSpPr>
            <a:spLocks noGrp="1"/>
          </p:cNvSpPr>
          <p:nvPr>
            <p:ph type="sldNum" sz="quarter" idx="5"/>
          </p:nvPr>
        </p:nvSpPr>
        <p:spPr/>
        <p:txBody>
          <a:bodyPr/>
          <a:lstStyle/>
          <a:p>
            <a:pPr>
              <a:defRPr/>
            </a:pPr>
            <a:fld id="{58025682-B048-40FC-B077-FFDF02F58F58}" type="slidenum">
              <a:rPr lang="zh-CN" altLang="en-US" smtClean="0"/>
              <a:pPr>
                <a:defRPr/>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幻灯片图像占位符 1"/>
          <p:cNvSpPr>
            <a:spLocks noGrp="1" noRot="1" noChangeAspect="1"/>
          </p:cNvSpPr>
          <p:nvPr>
            <p:ph type="sldImg"/>
          </p:nvPr>
        </p:nvSpPr>
        <p:spPr bwMode="auto">
          <a:noFill/>
          <a:ln>
            <a:solidFill>
              <a:srgbClr val="000000"/>
            </a:solidFill>
            <a:miter lim="800000"/>
            <a:headEnd/>
            <a:tailEnd/>
          </a:ln>
        </p:spPr>
      </p:sp>
      <p:sp>
        <p:nvSpPr>
          <p:cNvPr id="308226"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属性值范围包括</a:t>
            </a:r>
            <a:endParaRPr lang="en-US" altLang="zh-CN" dirty="0" smtClean="0"/>
          </a:p>
          <a:p>
            <a:pPr marL="228600" indent="-228600">
              <a:buAutoNum type="arabicPeriod"/>
            </a:pPr>
            <a:r>
              <a:rPr lang="zh-CN" altLang="en-US" dirty="0" smtClean="0"/>
              <a:t>数值型，如年龄</a:t>
            </a:r>
            <a:endParaRPr lang="en-US" altLang="zh-CN" dirty="0" smtClean="0"/>
          </a:p>
          <a:p>
            <a:pPr marL="228600" indent="-228600">
              <a:buAutoNum type="arabicPeriod"/>
            </a:pPr>
            <a:r>
              <a:rPr lang="zh-CN" altLang="en-US" dirty="0" smtClean="0"/>
              <a:t>枚举型，如民族、星座</a:t>
            </a:r>
            <a:endParaRPr lang="en-US" altLang="zh-CN" dirty="0" smtClean="0"/>
          </a:p>
          <a:p>
            <a:pPr marL="228600" indent="-228600">
              <a:buAutoNum type="arabicPeriod"/>
            </a:pPr>
            <a:r>
              <a:rPr lang="zh-CN" altLang="en-US" dirty="0" smtClean="0"/>
              <a:t>短文本，如出生地</a:t>
            </a:r>
            <a:endParaRPr lang="en-US" altLang="zh-CN" dirty="0" smtClean="0"/>
          </a:p>
          <a:p>
            <a:pPr marL="228600" indent="-228600">
              <a:buAutoNum type="arabicPeriod"/>
            </a:pPr>
            <a:r>
              <a:rPr lang="zh-CN" altLang="en-US" dirty="0" smtClean="0"/>
              <a:t>长文本，如简介</a:t>
            </a:r>
          </a:p>
        </p:txBody>
      </p:sp>
      <p:sp>
        <p:nvSpPr>
          <p:cNvPr id="4" name="灯片编号占位符 3"/>
          <p:cNvSpPr>
            <a:spLocks noGrp="1"/>
          </p:cNvSpPr>
          <p:nvPr>
            <p:ph type="sldNum" sz="quarter" idx="5"/>
          </p:nvPr>
        </p:nvSpPr>
        <p:spPr/>
        <p:txBody>
          <a:bodyPr/>
          <a:lstStyle/>
          <a:p>
            <a:pPr>
              <a:defRPr/>
            </a:pPr>
            <a:fld id="{58025682-B048-40FC-B077-FFDF02F58F58}" type="slidenum">
              <a:rPr lang="zh-CN" altLang="en-US" smtClean="0"/>
              <a:pPr>
                <a:defRPr/>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5" name="幻灯片图像占位符 1"/>
          <p:cNvSpPr>
            <a:spLocks noGrp="1" noRot="1" noChangeAspect="1"/>
          </p:cNvSpPr>
          <p:nvPr>
            <p:ph type="sldImg"/>
          </p:nvPr>
        </p:nvSpPr>
        <p:spPr bwMode="auto">
          <a:noFill/>
          <a:ln>
            <a:solidFill>
              <a:srgbClr val="000000"/>
            </a:solidFill>
            <a:miter lim="800000"/>
            <a:headEnd/>
            <a:tailEnd/>
          </a:ln>
        </p:spPr>
      </p:sp>
      <p:sp>
        <p:nvSpPr>
          <p:cNvPr id="308226"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smtClean="0"/>
              <a:t>这种和互联网上的各种服务的无缝对接，是建立在对于用户查询输入在类别上、和查询中不同类型的精细化参数的精准理解基础之上的。</a:t>
            </a:r>
            <a:endParaRPr lang="en-US" altLang="zh-CN" dirty="0" smtClean="0"/>
          </a:p>
          <a:p>
            <a:endParaRPr lang="zh-CN" altLang="en-US" dirty="0" smtClean="0"/>
          </a:p>
        </p:txBody>
      </p:sp>
      <p:sp>
        <p:nvSpPr>
          <p:cNvPr id="4" name="灯片编号占位符 3"/>
          <p:cNvSpPr>
            <a:spLocks noGrp="1"/>
          </p:cNvSpPr>
          <p:nvPr>
            <p:ph type="sldNum" sz="quarter" idx="5"/>
          </p:nvPr>
        </p:nvSpPr>
        <p:spPr/>
        <p:txBody>
          <a:bodyPr/>
          <a:lstStyle/>
          <a:p>
            <a:pPr>
              <a:defRPr/>
            </a:pPr>
            <a:fld id="{58025682-B048-40FC-B077-FFDF02F58F58}" type="slidenum">
              <a:rPr lang="zh-CN" altLang="en-US" smtClean="0"/>
              <a:pPr>
                <a:defRPr/>
              </a:pPr>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Rectangle 2"/>
          <p:cNvSpPr>
            <a:spLocks noGrp="1" noRot="1" noChangeAspect="1" noTextEdit="1"/>
          </p:cNvSpPr>
          <p:nvPr>
            <p:ph type="sldImg"/>
          </p:nvPr>
        </p:nvSpPr>
        <p:spPr bwMode="auto">
          <a:noFill/>
          <a:ln>
            <a:solidFill>
              <a:srgbClr val="000000"/>
            </a:solidFill>
            <a:miter lim="800000"/>
            <a:headEnd/>
            <a:tailEnd/>
          </a:ln>
        </p:spPr>
      </p:sp>
      <p:sp>
        <p:nvSpPr>
          <p:cNvPr id="175106" name="Rectangle 3"/>
          <p:cNvSpPr>
            <a:spLocks noGrp="1"/>
          </p:cNvSpPr>
          <p:nvPr>
            <p:ph type="body" idx="1"/>
          </p:nvPr>
        </p:nvSpPr>
        <p:spPr bwMode="auto">
          <a:noFill/>
        </p:spPr>
        <p:txBody>
          <a:bodyPr wrap="square" numCol="1" anchor="t" anchorCtr="0" compatLnSpc="1">
            <a:prstTxWarp prst="textNoShape">
              <a:avLst/>
            </a:prstTxWarp>
          </a:bodyPr>
          <a:lstStyle/>
          <a:p>
            <a:r>
              <a:rPr lang="zh-CN" altLang="en-US" smtClean="0"/>
              <a:t>提一下客户端环境可以获得多角度的更加全面的用户行为。</a:t>
            </a:r>
          </a:p>
          <a:p>
            <a:endParaRPr lang="zh-CN" altLang="en-US" smtClean="0"/>
          </a:p>
          <a:p>
            <a:r>
              <a:rPr lang="zh-CN" altLang="en-US" smtClean="0"/>
              <a:t>在这部分，我们选择基于机器学习的排序模型技术。</a:t>
            </a:r>
          </a:p>
          <a:p>
            <a:r>
              <a:rPr lang="zh-CN" altLang="en-US" smtClean="0"/>
              <a:t>基于多角度全面的海量的用户行为为基础，建立机器学习排序模型。使得搜索结果得到一个更加细致化、全面的效果优化。</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Master" Target="../slideMasters/slideMaster11.xml"/><Relationship Id="rId4" Type="http://schemas.openxmlformats.org/officeDocument/2006/relationships/image" Target="../media/image4.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C04106B-04C7-4F48-82AF-1C3036614346}"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0ECC98F-0338-454E-BC6A-1DCD7982D1C0}" type="slidenum">
              <a:rPr lang="zh-CN" altLang="en-US"/>
              <a:pPr>
                <a:defRPr/>
              </a:pPr>
              <a:t>‹#›</a:t>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76A3203-C6F1-4290-A597-409FC9ABAD3A}" type="slidenum">
              <a:rPr lang="zh-CN" altLang="en-US"/>
              <a:pPr>
                <a:defRPr/>
              </a:pPr>
              <a:t>‹#›</a:t>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1B9CA59-0EE2-48CC-B125-90217A554BD8}" type="slidenum">
              <a:rPr lang="zh-CN" altLang="en-US"/>
              <a:pPr>
                <a:defRPr/>
              </a:pPr>
              <a:t>‹#›</a:t>
            </a:fld>
            <a:endParaRPr lang="zh-CN" altLang="en-US"/>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4B17F87-2F3F-4C13-8653-A9F4468E37CE}" type="slidenum">
              <a:rPr lang="zh-CN" altLang="en-US"/>
              <a:pPr>
                <a:defRPr/>
              </a:pPr>
              <a:t>‹#›</a:t>
            </a:fld>
            <a:endParaRPr lang="zh-CN" altLang="en-US"/>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EEDA864-65E9-4FF1-8AEA-D5C88A78A5ED}" type="slidenum">
              <a:rPr lang="zh-CN" altLang="en-US"/>
              <a:pPr>
                <a:defRPr/>
              </a:pPr>
              <a:t>‹#›</a:t>
            </a:fld>
            <a:endParaRPr lang="zh-CN" altLang="en-US"/>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86D1E26-8528-40AC-89D7-E39BB3FDDD35}" type="slidenum">
              <a:rPr lang="zh-CN" altLang="en-US"/>
              <a:pPr>
                <a:defRPr/>
              </a:pPr>
              <a:t>‹#›</a:t>
            </a:fld>
            <a:endParaRPr lang="zh-CN" altLang="en-US"/>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2DBF106-7C6E-4825-A126-74607FAB176E}" type="slidenum">
              <a:rPr lang="zh-CN" altLang="en-US"/>
              <a:pPr>
                <a:defRPr/>
              </a:pPr>
              <a:t>‹#›</a:t>
            </a:fld>
            <a:endParaRPr lang="zh-CN" altLang="en-US"/>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9192CF6-35EE-47E4-92B1-43CF217D1755}" type="slidenum">
              <a:rPr lang="zh-CN" altLang="en-US"/>
              <a:pPr>
                <a:defRPr/>
              </a:pPr>
              <a:t>‹#›</a:t>
            </a:fld>
            <a:endParaRPr lang="zh-CN" altLang="en-US"/>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DADBB45-5D25-42A2-BC88-E871CD7D9792}" type="slidenum">
              <a:rPr lang="zh-CN" altLang="en-US"/>
              <a:pPr>
                <a:defRPr/>
              </a:pPr>
              <a:t>‹#›</a:t>
            </a:fld>
            <a:endParaRPr lang="zh-CN" altLang="en-US"/>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BBD390B-1FC3-4C0E-A064-B3F842E22855}" type="slidenum">
              <a:rPr lang="zh-CN" altLang="en-US"/>
              <a:pPr>
                <a:defRPr/>
              </a:pPr>
              <a:t>‹#›</a:t>
            </a:fld>
            <a:endParaRPr lang="zh-CN" altLang="en-US"/>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5209FC2-36B0-4F52-B5FA-A3F6238FFE59}"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771C700-D5D3-4214-91F1-90A5E8669DD8}" type="slidenum">
              <a:rPr lang="zh-CN" altLang="en-US"/>
              <a:pPr>
                <a:defRPr/>
              </a:pPr>
              <a:t>‹#›</a:t>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660C560-98D9-48CC-B0E1-72085C8F8149}" type="slidenum">
              <a:rPr lang="zh-CN" altLang="en-US"/>
              <a:pPr>
                <a:defRPr/>
              </a:pPr>
              <a:t>‹#›</a:t>
            </a:fld>
            <a:endParaRPr lang="zh-CN" altLang="en-US"/>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7E0A48D-8342-4780-9336-82117E571692}" type="slidenum">
              <a:rPr lang="zh-CN" altLang="en-US"/>
              <a:pPr>
                <a:defRPr/>
              </a:pPr>
              <a:t>‹#›</a:t>
            </a:fld>
            <a:endParaRPr lang="zh-CN" altLang="en-US"/>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C2D6845-E783-450F-B18E-2AB0FC188046}" type="slidenum">
              <a:rPr lang="zh-CN" altLang="en-US"/>
              <a:pPr>
                <a:defRPr/>
              </a:pPr>
              <a:t>‹#›</a:t>
            </a:fld>
            <a:endParaRPr lang="zh-CN" altLang="en-US"/>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4F37C62-6519-412A-B1F2-1E00F1E6D3CB}" type="slidenum">
              <a:rPr lang="zh-CN" altLang="en-US"/>
              <a:pPr>
                <a:defRPr/>
              </a:pPr>
              <a:t>‹#›</a:t>
            </a:fld>
            <a:endParaRPr lang="zh-CN" altLang="en-US"/>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A338808-2D61-4D6D-A024-3A77244BBA2A}" type="slidenum">
              <a:rPr lang="zh-CN" altLang="en-US"/>
              <a:pPr>
                <a:defRPr/>
              </a:pPr>
              <a:t>‹#›</a:t>
            </a:fld>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63DAED8-209B-4A68-87A1-040A1344539A}" type="slidenum">
              <a:rPr lang="zh-CN" altLang="en-US"/>
              <a:pPr>
                <a:defRPr/>
              </a:pPr>
              <a:t>‹#›</a:t>
            </a:fld>
            <a:endParaRPr lang="zh-CN" altLang="en-US"/>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021CBC9-A54E-4454-8348-B3DDCB4A4D0F}" type="slidenum">
              <a:rPr lang="zh-CN" altLang="en-US"/>
              <a:pPr>
                <a:defRPr/>
              </a:pPr>
              <a:t>‹#›</a:t>
            </a:fld>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10104F1-9AFA-478E-8FDD-940868EEF8B8}" type="slidenum">
              <a:rPr lang="zh-CN" altLang="en-US"/>
              <a:pPr>
                <a:defRPr/>
              </a:pPr>
              <a:t>‹#›</a:t>
            </a:fld>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7ECC310-1434-4E55-863E-E0BF50FA7206}" type="slidenum">
              <a:rPr lang="zh-CN" altLang="en-US"/>
              <a:pPr>
                <a:defRPr/>
              </a:pPr>
              <a:t>‹#›</a:t>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732A632-69AF-4F55-AA0C-D64B94098489}"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A2EC2BE-8F24-4A33-932C-057251FDC023}" type="slidenum">
              <a:rPr lang="zh-CN" altLang="en-US"/>
              <a:pPr>
                <a:defRPr/>
              </a:pPr>
              <a:t>‹#›</a:t>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8017B22-2B9E-4840-87B3-45FE905DD99A}" type="slidenum">
              <a:rPr lang="zh-CN" altLang="en-US"/>
              <a:pPr>
                <a:defRPr/>
              </a:pPr>
              <a:t>‹#›</a:t>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F000C45-F853-4519-9027-9B7CDA811EA6}" type="slidenum">
              <a:rPr lang="zh-CN" altLang="en-US"/>
              <a:pPr>
                <a:defRPr/>
              </a:pPr>
              <a:t>‹#›</a:t>
            </a:fld>
            <a:endParaRPr lang="zh-CN" altLang="en-US"/>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FD72FBD-8C0B-4ED0-A4D0-20D78983CB18}" type="slidenum">
              <a:rPr lang="zh-CN" altLang="en-US"/>
              <a:pPr>
                <a:defRPr/>
              </a:pPr>
              <a:t>‹#›</a:t>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73B8D9C-5754-4F5A-A7DE-C33DB1CC0EFD}" type="slidenum">
              <a:rPr lang="zh-CN" altLang="en-US"/>
              <a:pPr>
                <a:defRPr/>
              </a:pPr>
              <a:t>‹#›</a:t>
            </a:fld>
            <a:endParaRPr lang="zh-CN" altLang="en-US"/>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1AC157-3AAF-47BD-9BDA-4A0F9552042C}" type="slidenum">
              <a:rPr lang="zh-CN" altLang="en-US"/>
              <a:pPr>
                <a:defRPr/>
              </a:pPr>
              <a:t>‹#›</a:t>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1DF225C-2941-44F2-93F8-571EE3D4C5CC}" type="slidenum">
              <a:rPr lang="zh-CN" altLang="en-US"/>
              <a:pPr>
                <a:defRPr/>
              </a:pPr>
              <a:t>‹#›</a:t>
            </a:fld>
            <a:endParaRPr lang="zh-CN" altLang="en-US"/>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2475587-A3FE-4A10-97B4-E4DB3B8274C4}" type="slidenum">
              <a:rPr lang="zh-CN" altLang="en-US"/>
              <a:pPr>
                <a:defRPr/>
              </a:pPr>
              <a:t>‹#›</a:t>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CFD16E9-77D6-4571-B0AE-997F83B0358C}" type="slidenum">
              <a:rPr lang="zh-CN" altLang="en-US"/>
              <a:pPr>
                <a:defRPr/>
              </a:pPr>
              <a:t>‹#›</a:t>
            </a:fld>
            <a:endParaRPr lang="zh-CN" altLang="en-US"/>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F2706CB-9D95-4226-90F2-10B4FA1CFDD4}" type="slidenum">
              <a:rPr lang="zh-CN" altLang="en-US"/>
              <a:pPr>
                <a:defRPr/>
              </a:pPr>
              <a:t>‹#›</a:t>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E524158-0836-4E24-9A4B-14AD3F7B54D1}"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1E3C2E38-7C4B-4743-A3B4-3549482C10BB}" type="slidenum">
              <a:rPr lang="zh-CN" altLang="en-US"/>
              <a:pPr>
                <a:defRPr/>
              </a:pPr>
              <a:t>‹#›</a:t>
            </a:fld>
            <a:endParaRPr lang="en-US" altLang="zh-CN"/>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BF0A22E-6E00-49DC-9AF7-6640FD3E54AC}" type="slidenum">
              <a:rPr lang="zh-CN" altLang="en-US"/>
              <a:pPr>
                <a:defRPr/>
              </a:pPr>
              <a:t>‹#›</a:t>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632895B-78A6-43FD-876D-84DC23C4CDC3}" type="slidenum">
              <a:rPr lang="zh-CN" altLang="en-US"/>
              <a:pPr>
                <a:defRPr/>
              </a:pPr>
              <a:t>‹#›</a:t>
            </a:fld>
            <a:endParaRPr lang="zh-CN" altLang="en-US"/>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F119A10-0B33-4D85-9AB3-05B293E21582}" type="slidenum">
              <a:rPr lang="zh-CN" altLang="en-US"/>
              <a:pPr>
                <a:defRPr/>
              </a:pPr>
              <a:t>‹#›</a:t>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A1F9FA4-63C4-4424-88B4-AA7C2A07713F}" type="slidenum">
              <a:rPr lang="zh-CN" altLang="en-US"/>
              <a:pPr>
                <a:defRPr/>
              </a:pPr>
              <a:t>‹#›</a:t>
            </a:fld>
            <a:endParaRPr lang="zh-CN" altLang="en-US"/>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4030D3-07B0-41E8-9568-86759DC84E39}" type="slidenum">
              <a:rPr lang="zh-CN" altLang="en-US"/>
              <a:pPr>
                <a:defRPr/>
              </a:pPr>
              <a:t>‹#›</a:t>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6ACFF8B-EB32-4424-B755-C853825FAEC8}" type="slidenum">
              <a:rPr lang="zh-CN" altLang="en-US"/>
              <a:pPr>
                <a:defRPr/>
              </a:pPr>
              <a:t>‹#›</a:t>
            </a:fld>
            <a:endParaRPr lang="zh-CN" altLang="en-US"/>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CE7E4D-E57B-40EB-81EA-3946A1C6FAAA}" type="slidenum">
              <a:rPr lang="zh-CN" altLang="en-US"/>
              <a:pPr>
                <a:defRPr/>
              </a:pPr>
              <a:t>‹#›</a:t>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4" name="图片 5" descr="ppt1.jpg"/>
          <p:cNvPicPr>
            <a:picLocks noChangeAspect="1"/>
          </p:cNvPicPr>
          <p:nvPr userDrawn="1"/>
        </p:nvPicPr>
        <p:blipFill>
          <a:blip r:embed="rId2" cstate="print"/>
          <a:srcRect/>
          <a:stretch>
            <a:fillRect/>
          </a:stretch>
        </p:blipFill>
        <p:spPr bwMode="auto">
          <a:xfrm>
            <a:off x="7938" y="0"/>
            <a:ext cx="9128125" cy="6858000"/>
          </a:xfrm>
          <a:prstGeom prst="rect">
            <a:avLst/>
          </a:prstGeom>
          <a:noFill/>
          <a:ln w="9525">
            <a:noFill/>
            <a:miter lim="800000"/>
            <a:headEnd/>
            <a:tailEnd/>
          </a:ln>
        </p:spPr>
      </p:pic>
      <p:sp>
        <p:nvSpPr>
          <p:cNvPr id="12" name="标题 5"/>
          <p:cNvSpPr>
            <a:spLocks noGrp="1"/>
          </p:cNvSpPr>
          <p:nvPr>
            <p:ph type="title"/>
          </p:nvPr>
        </p:nvSpPr>
        <p:spPr>
          <a:xfrm>
            <a:off x="457200" y="274638"/>
            <a:ext cx="8229600" cy="634082"/>
          </a:xfrm>
        </p:spPr>
        <p:txBody>
          <a:bodyPr>
            <a:normAutofit/>
          </a:bodyPr>
          <a:lstStyle>
            <a:lvl1pPr algn="l">
              <a:defRPr sz="3200"/>
            </a:lvl1pPr>
          </a:lstStyle>
          <a:p>
            <a:r>
              <a:rPr lang="zh-CN" altLang="en-US" smtClean="0"/>
              <a:t>单击此处编辑母版标题样式</a:t>
            </a:r>
            <a:endParaRPr lang="zh-CN" altLang="en-US" dirty="0"/>
          </a:p>
        </p:txBody>
      </p:sp>
      <p:sp>
        <p:nvSpPr>
          <p:cNvPr id="13" name="内容占位符 6"/>
          <p:cNvSpPr>
            <a:spLocks noGrp="1"/>
          </p:cNvSpPr>
          <p:nvPr>
            <p:ph idx="1"/>
          </p:nvPr>
        </p:nvSpPr>
        <p:spPr>
          <a:xfrm>
            <a:off x="457200" y="1124744"/>
            <a:ext cx="8229600" cy="5001419"/>
          </a:xfrm>
        </p:spPr>
        <p:txBody>
          <a:bodyPr>
            <a:normAutofit/>
          </a:bodyPr>
          <a:lstStyle>
            <a:lvl1pPr>
              <a:defRPr sz="2800">
                <a:latin typeface="+mj-ea"/>
                <a:ea typeface="+mj-ea"/>
              </a:defRPr>
            </a:lvl1pPr>
          </a:lstStyle>
          <a:p>
            <a:pPr lvl="0"/>
            <a:r>
              <a:rPr lang="zh-CN" altLang="en-US" smtClean="0"/>
              <a:t>单击此处编辑母版文本样式</a:t>
            </a:r>
          </a:p>
        </p:txBody>
      </p:sp>
      <p:pic>
        <p:nvPicPr>
          <p:cNvPr id="398337" name="Picture 1"/>
          <p:cNvPicPr>
            <a:picLocks noChangeAspect="1" noChangeArrowheads="1"/>
          </p:cNvPicPr>
          <p:nvPr userDrawn="1"/>
        </p:nvPicPr>
        <p:blipFill>
          <a:blip r:embed="rId3" cstate="print"/>
          <a:srcRect/>
          <a:stretch>
            <a:fillRect/>
          </a:stretch>
        </p:blipFill>
        <p:spPr bwMode="auto">
          <a:xfrm>
            <a:off x="4932040" y="6453336"/>
            <a:ext cx="2085975" cy="381000"/>
          </a:xfrm>
          <a:prstGeom prst="rect">
            <a:avLst/>
          </a:prstGeom>
          <a:noFill/>
          <a:ln w="9525">
            <a:noFill/>
            <a:miter lim="800000"/>
            <a:headEnd/>
            <a:tailEnd/>
          </a:ln>
        </p:spPr>
      </p:pic>
      <p:pic>
        <p:nvPicPr>
          <p:cNvPr id="501761" name="Picture 1"/>
          <p:cNvPicPr>
            <a:picLocks noChangeAspect="1" noChangeArrowheads="1"/>
          </p:cNvPicPr>
          <p:nvPr userDrawn="1"/>
        </p:nvPicPr>
        <p:blipFill>
          <a:blip r:embed="rId4"/>
          <a:srcRect/>
          <a:stretch>
            <a:fillRect/>
          </a:stretch>
        </p:blipFill>
        <p:spPr bwMode="auto">
          <a:xfrm>
            <a:off x="6259865" y="6133514"/>
            <a:ext cx="2669853" cy="724483"/>
          </a:xfrm>
          <a:prstGeom prst="rect">
            <a:avLst/>
          </a:prstGeom>
          <a:noFill/>
          <a:ln w="9525">
            <a:noFill/>
            <a:miter lim="800000"/>
            <a:headEnd/>
            <a:tailEnd/>
          </a:ln>
          <a:effectLst/>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7BF542A-4971-4345-A0AF-F230A8E7CEEF}" type="slidenum">
              <a:rPr lang="zh-CN" altLang="en-US"/>
              <a:pPr>
                <a:defRPr/>
              </a:pPr>
              <a:t>‹#›</a:t>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03CAF71-574E-46F1-9933-51A98F0FA532}"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B31CA7F0-E5A0-4FC2-8364-CCAF303CA639}" type="slidenum">
              <a:rPr lang="zh-CN" altLang="en-US"/>
              <a:pPr>
                <a:defRPr/>
              </a:pPr>
              <a:t>‹#›</a:t>
            </a:fld>
            <a:endParaRPr lang="en-US" altLang="zh-CN"/>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D3608B5-1710-4323-A0CB-0B3C9D4E0463}" type="slidenum">
              <a:rPr lang="zh-CN" altLang="en-US"/>
              <a:pPr>
                <a:defRPr/>
              </a:pPr>
              <a:t>‹#›</a:t>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460FD6A-49B9-4F95-A97D-D3D867A5EDCA}" type="slidenum">
              <a:rPr lang="zh-CN" altLang="en-US"/>
              <a:pPr>
                <a:defRPr/>
              </a:pPr>
              <a:t>‹#›</a:t>
            </a:fld>
            <a:endParaRPr lang="zh-CN" altLang="en-US"/>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CD418E2-5E81-4317-838F-5B7FF40214D9}" type="slidenum">
              <a:rPr lang="zh-CN" altLang="en-US"/>
              <a:pPr>
                <a:defRPr/>
              </a:pPr>
              <a:t>‹#›</a:t>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CDE7026-756B-4430-AA7B-80F8F8FD6F58}" type="slidenum">
              <a:rPr lang="zh-CN" altLang="en-US"/>
              <a:pPr>
                <a:defRPr/>
              </a:pPr>
              <a:t>‹#›</a:t>
            </a:fld>
            <a:endParaRPr lang="zh-CN" altLang="en-US"/>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430C40E-A91A-4F3A-AD6D-A7596D4C75B2}" type="slidenum">
              <a:rPr lang="zh-CN" altLang="en-US"/>
              <a:pPr>
                <a:defRPr/>
              </a:pPr>
              <a:t>‹#›</a:t>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A4B696B-C730-4448-B514-6A826C8AF9AC}" type="slidenum">
              <a:rPr lang="zh-CN" altLang="en-US"/>
              <a:pPr>
                <a:defRPr/>
              </a:pPr>
              <a:t>‹#›</a:t>
            </a:fld>
            <a:endParaRPr lang="zh-CN" altLang="en-US"/>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7232008-0489-4423-A6A1-753B0995C96E}" type="slidenum">
              <a:rPr lang="zh-CN" altLang="en-US"/>
              <a:pPr>
                <a:defRPr/>
              </a:pPr>
              <a:t>‹#›</a:t>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7749E92-4E97-4808-80D0-44A0ECB05F87}" type="slidenum">
              <a:rPr lang="zh-CN" altLang="en-US"/>
              <a:pPr>
                <a:defRPr/>
              </a:pPr>
              <a:t>‹#›</a:t>
            </a:fld>
            <a:endParaRPr lang="zh-CN" altLang="en-US"/>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92B220-FBD4-4098-982C-89B312EF3836}" type="slidenum">
              <a:rPr lang="zh-CN" altLang="en-US"/>
              <a:pPr>
                <a:defRPr/>
              </a:pPr>
              <a:t>‹#›</a:t>
            </a:fld>
            <a:endParaRPr lang="zh-CN" altLang="en-US"/>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4" name="图片 6" descr="图片2.jpg"/>
          <p:cNvPicPr>
            <a:picLocks noChangeAspect="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pic>
        <p:nvPicPr>
          <p:cNvPr id="5" name="图片 7" descr="sogou.png"/>
          <p:cNvPicPr>
            <a:picLocks noChangeAspect="1"/>
          </p:cNvPicPr>
          <p:nvPr/>
        </p:nvPicPr>
        <p:blipFill>
          <a:blip r:embed="rId3" cstate="print"/>
          <a:srcRect/>
          <a:stretch>
            <a:fillRect/>
          </a:stretch>
        </p:blipFill>
        <p:spPr bwMode="auto">
          <a:xfrm>
            <a:off x="7215188" y="357188"/>
            <a:ext cx="1689100" cy="428625"/>
          </a:xfrm>
          <a:prstGeom prst="rect">
            <a:avLst/>
          </a:prstGeom>
          <a:noFill/>
          <a:ln w="9525">
            <a:noFill/>
            <a:miter lim="800000"/>
            <a:headEnd/>
            <a:tailEnd/>
          </a:ln>
        </p:spPr>
      </p:pic>
      <p:sp>
        <p:nvSpPr>
          <p:cNvPr id="12" name="标题 5"/>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dirty="0"/>
          </a:p>
        </p:txBody>
      </p:sp>
      <p:sp>
        <p:nvSpPr>
          <p:cNvPr id="13" name="内容占位符 6"/>
          <p:cNvSpPr>
            <a:spLocks noGrp="1"/>
          </p:cNvSpPr>
          <p:nvPr>
            <p:ph idx="1"/>
          </p:nvPr>
        </p:nvSpPr>
        <p:spPr>
          <a:xfrm>
            <a:off x="457200" y="1600200"/>
            <a:ext cx="8229600" cy="4525963"/>
          </a:xfrm>
        </p:spPr>
        <p:txBody>
          <a:bodyPr/>
          <a:lstStyle/>
          <a:p>
            <a:pPr lvl="0"/>
            <a:r>
              <a:rPr lang="zh-CN" altLang="en-US" smtClean="0"/>
              <a:t>单击此处编辑母版文本样式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CA7A3B18-4E6C-40CF-8E92-ADCF1B370A37}" type="slidenum">
              <a:rPr lang="zh-CN" altLang="en-US"/>
              <a:pPr>
                <a:defRPr/>
              </a:pPr>
              <a:t>‹#›</a:t>
            </a:fld>
            <a:endParaRPr lang="en-US" altLang="zh-CN"/>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EAD0FBD-BFF3-4AD7-AC41-5FCE34C0AAE9}" type="slidenum">
              <a:rPr lang="zh-CN" altLang="en-US"/>
              <a:pPr>
                <a:defRPr/>
              </a:pPr>
              <a:t>‹#›</a:t>
            </a:fld>
            <a:endParaRPr lang="zh-CN" altLang="en-US"/>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1528586-86DB-4C15-9A00-90BDFB9FFCDC}" type="slidenum">
              <a:rPr lang="zh-CN" altLang="en-US"/>
              <a:pPr>
                <a:defRPr/>
              </a:pPr>
              <a:t>‹#›</a:t>
            </a:fld>
            <a:endParaRPr lang="zh-CN" altLang="en-US"/>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2AD5A81-F673-4A00-8C59-C346ECE64DE5}" type="slidenum">
              <a:rPr lang="zh-CN" altLang="en-US"/>
              <a:pPr>
                <a:defRPr/>
              </a:pPr>
              <a:t>‹#›</a:t>
            </a:fld>
            <a:endParaRPr lang="zh-CN" altLang="en-US"/>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6C77D14-87A7-4918-A4B6-7D0F218A2289}" type="slidenum">
              <a:rPr lang="zh-CN" altLang="en-US"/>
              <a:pPr>
                <a:defRPr/>
              </a:pPr>
              <a:t>‹#›</a:t>
            </a:fld>
            <a:endParaRPr lang="zh-CN" altLang="en-US"/>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0C13598-BF6C-4381-B5E5-122DFFC03406}" type="slidenum">
              <a:rPr lang="zh-CN" altLang="en-US"/>
              <a:pPr>
                <a:defRPr/>
              </a:pPr>
              <a:t>‹#›</a:t>
            </a:fld>
            <a:endParaRPr lang="zh-CN" altLang="en-US"/>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E9863E8-636F-49A3-BA7D-BD060EB55B45}" type="slidenum">
              <a:rPr lang="zh-CN" altLang="en-US"/>
              <a:pPr>
                <a:defRPr/>
              </a:pPr>
              <a:t>‹#›</a:t>
            </a:fld>
            <a:endParaRPr lang="zh-CN" altLang="en-US"/>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EB61864-04ED-46ED-9364-DA7142C66399}" type="slidenum">
              <a:rPr lang="zh-CN" altLang="en-US"/>
              <a:pPr>
                <a:defRPr/>
              </a:pPr>
              <a:t>‹#›</a:t>
            </a:fld>
            <a:endParaRPr lang="zh-CN" altLang="en-US"/>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4739BEF-B9D1-4915-9C2E-5705FDE42F7F}" type="slidenum">
              <a:rPr lang="zh-CN" altLang="en-US"/>
              <a:pPr>
                <a:defRPr/>
              </a:pPr>
              <a:t>‹#›</a:t>
            </a:fld>
            <a:endParaRPr lang="zh-CN" altLang="en-US"/>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F3AFE9C-26BB-474A-AA32-EF17631534C8}" type="slidenum">
              <a:rPr lang="zh-CN" altLang="en-US"/>
              <a:pPr>
                <a:defRPr/>
              </a:pPr>
              <a:t>‹#›</a:t>
            </a:fld>
            <a:endParaRPr lang="zh-CN" altLang="en-US"/>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9E53433-0A45-4B71-B8D5-F39BE0BFDED5}"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4C428C85-96B5-488D-AECF-43309390509D}" type="slidenum">
              <a:rPr lang="zh-CN" altLang="en-US"/>
              <a:pPr>
                <a:defRPr/>
              </a:pPr>
              <a:t>‹#›</a:t>
            </a:fld>
            <a:endParaRPr lang="en-US" altLang="zh-CN"/>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AC1F428-371B-4A09-9200-E60320514374}" type="slidenum">
              <a:rPr lang="zh-CN" altLang="en-US"/>
              <a:pPr>
                <a:defRPr/>
              </a:pPr>
              <a:t>‹#›</a:t>
            </a:fld>
            <a:endParaRPr lang="zh-CN" altLang="en-US"/>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5E6969B-E204-4E33-A660-D221DF719BEF}" type="slidenum">
              <a:rPr lang="zh-CN" altLang="en-US"/>
              <a:pPr>
                <a:defRPr/>
              </a:pPr>
              <a:t>‹#›</a:t>
            </a:fld>
            <a:endParaRPr lang="zh-CN" altLang="en-US"/>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BFFCE47-55D3-4281-8EBA-7E3DADA48D6B}" type="slidenum">
              <a:rPr lang="zh-CN" altLang="en-US"/>
              <a:pPr>
                <a:defRPr/>
              </a:pPr>
              <a:t>‹#›</a:t>
            </a:fld>
            <a:endParaRPr lang="zh-CN" altLang="en-US"/>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40B931C-0D7C-4209-ACE0-DE9E0AE7CC8C}" type="slidenum">
              <a:rPr lang="zh-CN" altLang="en-US"/>
              <a:pPr>
                <a:defRPr/>
              </a:pPr>
              <a:t>‹#›</a:t>
            </a:fld>
            <a:endParaRPr lang="zh-CN" altLang="en-US"/>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D297D3D-D177-4302-8841-4A7B26666BCB}" type="slidenum">
              <a:rPr lang="zh-CN" altLang="en-US"/>
              <a:pPr>
                <a:defRPr/>
              </a:pPr>
              <a:t>‹#›</a:t>
            </a:fld>
            <a:endParaRPr lang="zh-CN" altLang="en-US"/>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3524D33-79B5-411E-B53D-E7A799AF6E7B}" type="slidenum">
              <a:rPr lang="zh-CN" altLang="en-US"/>
              <a:pPr>
                <a:defRPr/>
              </a:pPr>
              <a:t>‹#›</a:t>
            </a:fld>
            <a:endParaRPr lang="zh-CN" altLang="en-US"/>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32AC867-A1B1-409F-9B71-C558FACD7729}" type="slidenum">
              <a:rPr lang="zh-CN" altLang="en-US"/>
              <a:pPr>
                <a:defRPr/>
              </a:pPr>
              <a:t>‹#›</a:t>
            </a:fld>
            <a:endParaRPr lang="zh-CN" altLang="en-US"/>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0626AD8-F341-4EC2-A849-DD307CB29C39}" type="slidenum">
              <a:rPr lang="zh-CN" altLang="en-US"/>
              <a:pPr>
                <a:defRPr/>
              </a:pPr>
              <a:t>‹#›</a:t>
            </a:fld>
            <a:endParaRPr lang="zh-CN" altLang="en-US"/>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1C18050-9EBA-4739-83FA-339E59D05363}" type="slidenum">
              <a:rPr lang="zh-CN" altLang="en-US"/>
              <a:pPr>
                <a:defRPr/>
              </a:pPr>
              <a:t>‹#›</a:t>
            </a:fld>
            <a:endParaRPr lang="zh-CN" altLang="en-US"/>
          </a:p>
        </p:txBody>
      </p:sp>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FD172-59AC-4C06-9C6B-9A1F60E196F5}" type="slidenum">
              <a:rPr lang="zh-CN" altLang="en-US"/>
              <a:pPr>
                <a:defRPr/>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602E6924-5D08-47B3-87E8-6A86C3D6EFDB}" type="slidenum">
              <a:rPr lang="zh-CN" altLang="en-US"/>
              <a:pPr>
                <a:defRPr/>
              </a:pPr>
              <a:t>‹#›</a:t>
            </a:fld>
            <a:endParaRPr lang="en-US" altLang="zh-CN"/>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E119FE7-5CF3-4286-9191-04133E5DD443}" type="slidenum">
              <a:rPr lang="zh-CN" altLang="en-US"/>
              <a:pPr>
                <a:defRPr/>
              </a:pPr>
              <a:t>‹#›</a:t>
            </a:fld>
            <a:endParaRPr lang="zh-CN" altLang="en-US"/>
          </a:p>
        </p:txBody>
      </p:sp>
    </p:spTree>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D5AB3F5-614E-423D-B704-FDC1FDFA00F2}" type="slidenum">
              <a:rPr lang="zh-CN" altLang="en-US"/>
              <a:pPr>
                <a:defRPr/>
              </a:pPr>
              <a:t>‹#›</a:t>
            </a:fld>
            <a:endParaRPr lang="zh-CN" altLang="en-US"/>
          </a:p>
        </p:txBody>
      </p:sp>
    </p:spTree>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954CAED-0C56-45BB-BF0B-295BAB5B6C7E}" type="slidenum">
              <a:rPr lang="zh-CN" altLang="en-US"/>
              <a:pPr>
                <a:defRPr/>
              </a:pPr>
              <a:t>‹#›</a:t>
            </a:fld>
            <a:endParaRPr lang="zh-CN" altLang="en-US"/>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3CF0124-FE86-473C-A2B7-8EE3B5EE2402}" type="slidenum">
              <a:rPr lang="zh-CN" altLang="en-US"/>
              <a:pPr>
                <a:defRPr/>
              </a:pPr>
              <a:t>‹#›</a:t>
            </a:fld>
            <a:endParaRPr lang="zh-CN" altLang="en-US"/>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66A9FBC-A6D0-4791-B5DE-FACF4DA71011}" type="slidenum">
              <a:rPr lang="zh-CN" altLang="en-US"/>
              <a:pPr>
                <a:defRPr/>
              </a:pPr>
              <a:t>‹#›</a:t>
            </a:fld>
            <a:endParaRPr lang="zh-CN" altLang="en-US"/>
          </a:p>
        </p:txBody>
      </p:sp>
    </p:spTree>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903940F8-E6A6-419D-8257-684EFE842979}" type="slidenum">
              <a:rPr lang="zh-CN" altLang="en-US"/>
              <a:pPr>
                <a:defRPr/>
              </a:pPr>
              <a:t>‹#›</a:t>
            </a:fld>
            <a:endParaRPr lang="zh-CN" altLang="en-US"/>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B64ADE6-5E17-4FCD-A178-BEA97F467F64}" type="slidenum">
              <a:rPr lang="zh-CN" altLang="en-US"/>
              <a:pPr>
                <a:defRPr/>
              </a:pPr>
              <a:t>‹#›</a:t>
            </a:fld>
            <a:endParaRPr lang="zh-CN" altLang="en-US"/>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FDDDEDE-2B01-4021-B2F8-5EDE353C15C0}" type="slidenum">
              <a:rPr lang="zh-CN" altLang="en-US"/>
              <a:pPr>
                <a:defRPr/>
              </a:pPr>
              <a:t>‹#›</a:t>
            </a:fld>
            <a:endParaRPr lang="zh-CN" altLang="en-US"/>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068313D-0BB2-44FF-A88C-B9AD36E0E2F7}" type="slidenum">
              <a:rPr lang="zh-CN" altLang="en-US"/>
              <a:pPr>
                <a:defRPr/>
              </a:pPr>
              <a:t>‹#›</a:t>
            </a:fld>
            <a:endParaRPr lang="zh-CN" altLang="en-US"/>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5A215BC-CBFF-499D-B246-400C459C1873}" type="slidenum">
              <a:rPr lang="zh-CN" altLang="en-US"/>
              <a:pPr>
                <a:defRPr/>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5E90B109-58BD-490D-95B7-802218616AA7}" type="slidenum">
              <a:rPr lang="zh-CN" altLang="en-US"/>
              <a:pPr>
                <a:defRPr/>
              </a:pPr>
              <a:t>‹#›</a:t>
            </a:fld>
            <a:endParaRPr lang="en-US" altLang="zh-CN"/>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50174A7-DDEC-4BCD-9260-1330D4448CFE}" type="slidenum">
              <a:rPr lang="zh-CN" altLang="en-US"/>
              <a:pPr>
                <a:defRPr/>
              </a:pPr>
              <a:t>‹#›</a:t>
            </a:fld>
            <a:endParaRPr lang="zh-CN" altLang="en-US"/>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5C23786-7013-44F5-9B0C-CC981D6ED299}" type="slidenum">
              <a:rPr lang="zh-CN" altLang="en-US"/>
              <a:pPr>
                <a:defRPr/>
              </a:pPr>
              <a:t>‹#›</a:t>
            </a:fld>
            <a:endParaRPr lang="zh-CN" altLang="en-US"/>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596A731-6C99-44E6-B145-F8468F9D606C}" type="slidenum">
              <a:rPr lang="zh-CN" altLang="en-US"/>
              <a:pPr>
                <a:defRPr/>
              </a:pPr>
              <a:t>‹#›</a:t>
            </a:fld>
            <a:endParaRPr lang="zh-CN" altLang="en-US"/>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158B558-4EC4-42C2-B2E9-8C7B380EEF76}" type="slidenum">
              <a:rPr lang="zh-CN" altLang="en-US"/>
              <a:pPr>
                <a:defRPr/>
              </a:pPr>
              <a:t>‹#›</a:t>
            </a:fld>
            <a:endParaRPr lang="zh-CN" altLang="en-US"/>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4956EC5-D951-4604-B50F-88DF87480C25}" type="slidenum">
              <a:rPr lang="zh-CN" altLang="en-US"/>
              <a:pPr>
                <a:defRPr/>
              </a:pPr>
              <a:t>‹#›</a:t>
            </a:fld>
            <a:endParaRPr lang="zh-CN" altLang="en-US"/>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B09F20E-C61A-44D8-A84A-97EE2563838B}" type="slidenum">
              <a:rPr lang="zh-CN" altLang="en-US"/>
              <a:pPr>
                <a:defRPr/>
              </a:pPr>
              <a:t>‹#›</a:t>
            </a:fld>
            <a:endParaRPr lang="zh-CN" altLang="en-US"/>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2374D8D-EEF2-4580-BA1C-1F87FFF53BBF}" type="slidenum">
              <a:rPr lang="zh-CN" altLang="en-US"/>
              <a:pPr>
                <a:defRPr/>
              </a:pPr>
              <a:t>‹#›</a:t>
            </a:fld>
            <a:endParaRPr lang="zh-CN" altLang="en-US"/>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09A703F-0B3C-4291-95C0-924BD563FCEA}" type="slidenum">
              <a:rPr lang="zh-CN" altLang="en-US"/>
              <a:pPr>
                <a:defRPr/>
              </a:pPr>
              <a:t>‹#›</a:t>
            </a:fld>
            <a:endParaRPr lang="zh-CN" altLang="en-US"/>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2FDC528-1F8D-4715-B597-426F4D572E69}" type="slidenum">
              <a:rPr lang="zh-CN" altLang="en-US"/>
              <a:pPr>
                <a:defRPr/>
              </a:pPr>
              <a:t>‹#›</a:t>
            </a:fld>
            <a:endParaRPr lang="zh-CN" altLang="en-US"/>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6BEEC6F-8243-436F-8F1B-1129ECED3E3E}" type="slidenum">
              <a:rPr lang="zh-CN" altLang="en-US"/>
              <a:pPr>
                <a:defRPr/>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2165CAE7-F9CF-4EC0-819B-E309D3662A5E}" type="slidenum">
              <a:rPr lang="zh-CN" altLang="en-US"/>
              <a:pPr>
                <a:defRPr/>
              </a:pPr>
              <a:t>‹#›</a:t>
            </a:fld>
            <a:endParaRPr lang="en-US" altLang="zh-CN"/>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3A28A2A-5AD5-4069-BDD8-89F0BA20B575}" type="slidenum">
              <a:rPr lang="zh-CN" altLang="en-US"/>
              <a:pPr>
                <a:defRPr/>
              </a:pPr>
              <a:t>‹#›</a:t>
            </a:fld>
            <a:endParaRPr lang="zh-CN" altLang="en-US"/>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A06C63B-2E56-4B31-9FD8-FF818EB78922}" type="slidenum">
              <a:rPr lang="zh-CN" altLang="en-US"/>
              <a:pPr>
                <a:defRPr/>
              </a:pPr>
              <a:t>‹#›</a:t>
            </a:fld>
            <a:endParaRPr lang="zh-CN" altLang="en-US"/>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F33D681-89EC-42B2-BCBF-F3949567C9AD}" type="slidenum">
              <a:rPr lang="zh-CN" altLang="en-US"/>
              <a:pPr>
                <a:defRPr/>
              </a:pPr>
              <a:t>‹#›</a:t>
            </a:fld>
            <a:endParaRPr lang="zh-CN" altLang="en-US"/>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6F18068-07E9-4564-B6E3-D2276D08A557}" type="slidenum">
              <a:rPr lang="zh-CN" altLang="en-US"/>
              <a:pPr>
                <a:defRPr/>
              </a:pPr>
              <a:t>‹#›</a:t>
            </a:fld>
            <a:endParaRPr lang="zh-CN" altLang="en-US"/>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EC629D6-AFA0-46FB-8040-68826DD549B5}" type="slidenum">
              <a:rPr lang="zh-CN" altLang="en-US"/>
              <a:pPr>
                <a:defRPr/>
              </a:pPr>
              <a:t>‹#›</a:t>
            </a:fld>
            <a:endParaRPr lang="zh-CN" altLang="en-US"/>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716C9AD-1622-4F26-BC2E-9693A2412C2F}" type="slidenum">
              <a:rPr lang="zh-CN" altLang="en-US"/>
              <a:pPr>
                <a:defRPr/>
              </a:pPr>
              <a:t>‹#›</a:t>
            </a:fld>
            <a:endParaRPr lang="zh-CN" altLang="en-US"/>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83553E-085B-48B2-B507-B071700FD710}" type="slidenum">
              <a:rPr lang="zh-CN" altLang="en-US"/>
              <a:pPr>
                <a:defRPr/>
              </a:pPr>
              <a:t>‹#›</a:t>
            </a:fld>
            <a:endParaRPr lang="zh-CN" altLang="en-US"/>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45D6FA3-3F22-4793-BDB5-8AE4FE38DCD2}" type="slidenum">
              <a:rPr lang="zh-CN" altLang="en-US"/>
              <a:pPr>
                <a:defRPr/>
              </a:pPr>
              <a:t>‹#›</a:t>
            </a:fld>
            <a:endParaRPr lang="zh-CN" altLang="en-US"/>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020649E-461C-4D0A-8413-9652A693F1DD}" type="slidenum">
              <a:rPr lang="zh-CN" altLang="en-US"/>
              <a:pPr>
                <a:defRPr/>
              </a:pPr>
              <a:t>‹#›</a:t>
            </a:fld>
            <a:endParaRPr lang="zh-CN" altLang="en-US"/>
          </a:p>
        </p:txBody>
      </p:sp>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EE4D616-067A-4F43-8820-81EF9A0CD7C4}" type="slidenum">
              <a:rPr lang="zh-CN" altLang="en-US"/>
              <a:pPr>
                <a:defRPr/>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4" name="图片 7" descr="sogou.png"/>
          <p:cNvPicPr>
            <a:picLocks noChangeAspect="1"/>
          </p:cNvPicPr>
          <p:nvPr/>
        </p:nvPicPr>
        <p:blipFill>
          <a:blip r:embed="rId2" cstate="print"/>
          <a:srcRect/>
          <a:stretch>
            <a:fillRect/>
          </a:stretch>
        </p:blipFill>
        <p:spPr bwMode="auto">
          <a:xfrm>
            <a:off x="7215188" y="357188"/>
            <a:ext cx="1689100" cy="428625"/>
          </a:xfrm>
          <a:prstGeom prst="rect">
            <a:avLst/>
          </a:prstGeom>
          <a:noFill/>
          <a:ln w="9525">
            <a:noFill/>
            <a:miter lim="800000"/>
            <a:headEnd/>
            <a:tailEnd/>
          </a:ln>
        </p:spPr>
      </p:pic>
      <p:pic>
        <p:nvPicPr>
          <p:cNvPr id="5" name="图片 5" descr="ppt1.jpg"/>
          <p:cNvPicPr>
            <a:picLocks noChangeAspect="1"/>
          </p:cNvPicPr>
          <p:nvPr userDrawn="1"/>
        </p:nvPicPr>
        <p:blipFill>
          <a:blip r:embed="rId3" cstate="print"/>
          <a:srcRect/>
          <a:stretch>
            <a:fillRect/>
          </a:stretch>
        </p:blipFill>
        <p:spPr bwMode="auto">
          <a:xfrm>
            <a:off x="7938" y="0"/>
            <a:ext cx="9128125" cy="6858000"/>
          </a:xfrm>
          <a:prstGeom prst="rect">
            <a:avLst/>
          </a:prstGeom>
          <a:noFill/>
          <a:ln w="9525">
            <a:noFill/>
            <a:miter lim="800000"/>
            <a:headEnd/>
            <a:tailEnd/>
          </a:ln>
        </p:spPr>
      </p:pic>
      <p:sp>
        <p:nvSpPr>
          <p:cNvPr id="12" name="标题 5"/>
          <p:cNvSpPr>
            <a:spLocks noGrp="1"/>
          </p:cNvSpPr>
          <p:nvPr>
            <p:ph type="title"/>
          </p:nvPr>
        </p:nvSpPr>
        <p:spPr>
          <a:xfrm>
            <a:off x="457200" y="580340"/>
            <a:ext cx="8229600" cy="634082"/>
          </a:xfrm>
        </p:spPr>
        <p:txBody>
          <a:bodyPr>
            <a:normAutofit/>
          </a:bodyPr>
          <a:lstStyle>
            <a:lvl1pPr algn="l">
              <a:defRPr sz="3200" b="1" cap="none" spc="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defRPr>
            </a:lvl1pPr>
          </a:lstStyle>
          <a:p>
            <a:r>
              <a:rPr lang="zh-CN" altLang="en-US" dirty="0" smtClean="0"/>
              <a:t>单击此处编辑母版标题样式</a:t>
            </a:r>
            <a:endParaRPr lang="zh-CN" altLang="en-US" dirty="0"/>
          </a:p>
        </p:txBody>
      </p:sp>
      <p:sp>
        <p:nvSpPr>
          <p:cNvPr id="13" name="内容占位符 6"/>
          <p:cNvSpPr>
            <a:spLocks noGrp="1"/>
          </p:cNvSpPr>
          <p:nvPr>
            <p:ph idx="1"/>
          </p:nvPr>
        </p:nvSpPr>
        <p:spPr>
          <a:xfrm>
            <a:off x="457200" y="1357298"/>
            <a:ext cx="8229600" cy="5001419"/>
          </a:xfrm>
        </p:spPr>
        <p:txBody>
          <a:bodyPr>
            <a:normAutofit/>
          </a:bodyPr>
          <a:lstStyle>
            <a:lvl1pPr>
              <a:defRPr sz="2800">
                <a:latin typeface="+mj-ea"/>
                <a:ea typeface="+mj-ea"/>
              </a:defRPr>
            </a:lvl1pPr>
          </a:lstStyle>
          <a:p>
            <a:pPr lvl="0"/>
            <a:r>
              <a:rPr lang="zh-CN" altLang="en-US" dirty="0" smtClean="0"/>
              <a:t>单击此处编辑母版文本样式</a:t>
            </a:r>
          </a:p>
        </p:txBody>
      </p:sp>
      <p:sp>
        <p:nvSpPr>
          <p:cNvPr id="6" name="TextBox 5"/>
          <p:cNvSpPr txBox="1"/>
          <p:nvPr userDrawn="1"/>
        </p:nvSpPr>
        <p:spPr>
          <a:xfrm>
            <a:off x="2555776" y="6237312"/>
            <a:ext cx="2108269" cy="369332"/>
          </a:xfrm>
          <a:prstGeom prst="rect">
            <a:avLst/>
          </a:prstGeom>
          <a:noFill/>
        </p:spPr>
        <p:txBody>
          <a:bodyPr wrap="none" rtlCol="0">
            <a:spAutoFit/>
          </a:bodyPr>
          <a:lstStyle/>
          <a:p>
            <a:r>
              <a:rPr lang="en-US" altLang="zh-CN" dirty="0" smtClean="0"/>
              <a:t>                              </a:t>
            </a:r>
            <a:endParaRPr lang="zh-CN" altLang="en-US" dirty="0"/>
          </a:p>
        </p:txBody>
      </p:sp>
      <p:pic>
        <p:nvPicPr>
          <p:cNvPr id="366594" name="Picture 2"/>
          <p:cNvPicPr>
            <a:picLocks noChangeAspect="1" noChangeArrowheads="1"/>
          </p:cNvPicPr>
          <p:nvPr userDrawn="1"/>
        </p:nvPicPr>
        <p:blipFill>
          <a:blip r:embed="rId4" cstate="print"/>
          <a:srcRect/>
          <a:stretch>
            <a:fillRect/>
          </a:stretch>
        </p:blipFill>
        <p:spPr bwMode="auto">
          <a:xfrm>
            <a:off x="4519389" y="6480001"/>
            <a:ext cx="2428875" cy="333375"/>
          </a:xfrm>
          <a:prstGeom prst="rect">
            <a:avLst/>
          </a:prstGeom>
          <a:noFill/>
          <a:ln w="9525">
            <a:noFill/>
            <a:miter lim="800000"/>
            <a:headEnd/>
            <a:tailEnd/>
          </a:ln>
        </p:spPr>
      </p:pic>
      <p:pic>
        <p:nvPicPr>
          <p:cNvPr id="650241" name="Picture 1"/>
          <p:cNvPicPr>
            <a:picLocks noChangeAspect="1" noChangeArrowheads="1"/>
          </p:cNvPicPr>
          <p:nvPr userDrawn="1"/>
        </p:nvPicPr>
        <p:blipFill>
          <a:blip r:embed="rId5"/>
          <a:srcRect/>
          <a:stretch>
            <a:fillRect/>
          </a:stretch>
        </p:blipFill>
        <p:spPr bwMode="auto">
          <a:xfrm>
            <a:off x="6368622" y="6143644"/>
            <a:ext cx="2632534" cy="714356"/>
          </a:xfrm>
          <a:prstGeom prst="rect">
            <a:avLst/>
          </a:prstGeom>
          <a:noFill/>
          <a:ln w="9525">
            <a:noFill/>
            <a:miter lim="800000"/>
            <a:headEnd/>
            <a:tailEnd/>
          </a:ln>
          <a:effec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839799C6-03FC-468B-891C-4FC669507193}" type="slidenum">
              <a:rPr lang="zh-CN" altLang="en-US"/>
              <a:pPr>
                <a:defRPr/>
              </a:pPr>
              <a:t>‹#›</a:t>
            </a:fld>
            <a:endParaRPr lang="en-US" altLang="zh-CN"/>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CF12D4A6-C01D-4036-9C26-22D9FB96B1FB}" type="slidenum">
              <a:rPr lang="zh-CN" altLang="en-US"/>
              <a:pPr>
                <a:defRPr/>
              </a:pPr>
              <a:t>‹#›</a:t>
            </a:fld>
            <a:endParaRPr lang="zh-CN" altLang="en-US"/>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E051898-C839-4F8C-8346-FF421A6608D6}" type="slidenum">
              <a:rPr lang="zh-CN" altLang="en-US"/>
              <a:pPr>
                <a:defRPr/>
              </a:pPr>
              <a:t>‹#›</a:t>
            </a:fld>
            <a:endParaRPr lang="zh-CN" altLang="en-US"/>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2F24730-193A-434F-9D97-32281F66D8AF}" type="slidenum">
              <a:rPr lang="zh-CN" altLang="en-US"/>
              <a:pPr>
                <a:defRPr/>
              </a:pPr>
              <a:t>‹#›</a:t>
            </a:fld>
            <a:endParaRPr lang="zh-CN" altLang="en-US"/>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4C6E44A-E5C6-448C-B4C8-922E13BFBCD3}" type="slidenum">
              <a:rPr lang="zh-CN" altLang="en-US"/>
              <a:pPr>
                <a:defRPr/>
              </a:pPr>
              <a:t>‹#›</a:t>
            </a:fld>
            <a:endParaRPr lang="zh-CN" altLang="en-US"/>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4862B18-929C-471A-A5C6-B7204AD81E39}" type="slidenum">
              <a:rPr lang="zh-CN" altLang="en-US"/>
              <a:pPr>
                <a:defRPr/>
              </a:pPr>
              <a:t>‹#›</a:t>
            </a:fld>
            <a:endParaRPr lang="zh-CN" altLang="en-US"/>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B124140-D2EC-437D-AA03-35168A5A60AF}" type="slidenum">
              <a:rPr lang="zh-CN" altLang="en-US"/>
              <a:pPr>
                <a:defRPr/>
              </a:pPr>
              <a:t>‹#›</a:t>
            </a:fld>
            <a:endParaRPr lang="zh-CN" altLang="en-US"/>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D727D1-E69E-48CC-922B-7B16A49CB06A}" type="slidenum">
              <a:rPr lang="zh-CN" altLang="en-US"/>
              <a:pPr>
                <a:defRPr/>
              </a:pPr>
              <a:t>‹#›</a:t>
            </a:fld>
            <a:endParaRPr lang="zh-CN" altLang="en-US"/>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263AC73-E186-4DC9-ABFD-E90F2CA4697B}" type="slidenum">
              <a:rPr lang="zh-CN" altLang="en-US"/>
              <a:pPr>
                <a:defRPr/>
              </a:pPr>
              <a:t>‹#›</a:t>
            </a:fld>
            <a:endParaRPr lang="zh-CN" altLang="en-US"/>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D989714-F95A-40F3-9B33-E90F6AD3AE5F}" type="slidenum">
              <a:rPr lang="zh-CN" altLang="en-US"/>
              <a:pPr>
                <a:defRPr/>
              </a:pPr>
              <a:t>‹#›</a:t>
            </a:fld>
            <a:endParaRPr lang="zh-CN" altLang="en-US"/>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123B5BC-87DE-499D-ABCE-31F93807E0D1}" type="slidenum">
              <a:rPr lang="zh-CN" altLang="en-US"/>
              <a:pPr>
                <a:defRPr/>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4285DAFF-B53F-466B-8732-7B875870C9F4}" type="slidenum">
              <a:rPr lang="zh-CN" altLang="en-US"/>
              <a:pPr>
                <a:defRPr/>
              </a:pPr>
              <a:t>‹#›</a:t>
            </a:fld>
            <a:endParaRPr lang="en-US" altLang="zh-CN"/>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287B6098-8E9D-436F-BE33-79D571FDAE63}" type="slidenum">
              <a:rPr lang="zh-CN" altLang="en-US"/>
              <a:pPr>
                <a:defRPr/>
              </a:pPr>
              <a:t>‹#›</a:t>
            </a:fld>
            <a:endParaRPr lang="zh-CN" altLang="en-US"/>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A9999B1-00C5-423E-867B-4566D4B2435E}" type="slidenum">
              <a:rPr lang="zh-CN" altLang="en-US"/>
              <a:pPr>
                <a:defRPr/>
              </a:pPr>
              <a:t>‹#›</a:t>
            </a:fld>
            <a:endParaRPr lang="zh-CN" altLang="en-US"/>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B5C19F7-FBAB-482C-A4DD-8617F993D227}" type="slidenum">
              <a:rPr lang="zh-CN" altLang="en-US"/>
              <a:pPr>
                <a:defRPr/>
              </a:pPr>
              <a:t>‹#›</a:t>
            </a:fld>
            <a:endParaRPr lang="zh-CN" altLang="en-US"/>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5BA302A-B53B-4ED5-A7EA-1EF54F52A8BB}" type="slidenum">
              <a:rPr lang="zh-CN" altLang="en-US"/>
              <a:pPr>
                <a:defRPr/>
              </a:pPr>
              <a:t>‹#›</a:t>
            </a:fld>
            <a:endParaRPr lang="zh-CN" altLang="en-US"/>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4EFFFA9-BA1D-4189-BAAC-8FB4A9FDC47D}" type="slidenum">
              <a:rPr lang="zh-CN" altLang="en-US"/>
              <a:pPr>
                <a:defRPr/>
              </a:pPr>
              <a:t>‹#›</a:t>
            </a:fld>
            <a:endParaRPr lang="zh-CN" altLang="en-US"/>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762BD96-B85C-44D3-8CDB-38F6438EED7E}" type="slidenum">
              <a:rPr lang="zh-CN" altLang="en-US"/>
              <a:pPr>
                <a:defRPr/>
              </a:pPr>
              <a:t>‹#›</a:t>
            </a:fld>
            <a:endParaRPr lang="zh-CN" altLang="en-US"/>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67583D2-CF43-4D72-B79D-99CEFF6C0808}" type="slidenum">
              <a:rPr lang="zh-CN" altLang="en-US"/>
              <a:pPr>
                <a:defRPr/>
              </a:pPr>
              <a:t>‹#›</a:t>
            </a:fld>
            <a:endParaRPr lang="zh-CN" altLang="en-US"/>
          </a:p>
        </p:txBody>
      </p:sp>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50173DB-18C6-46A9-AEA8-4EB0647C1555}" type="slidenum">
              <a:rPr lang="zh-CN" altLang="en-US"/>
              <a:pPr>
                <a:defRPr/>
              </a:pPr>
              <a:t>‹#›</a:t>
            </a:fld>
            <a:endParaRPr lang="zh-CN" altLang="en-US"/>
          </a:p>
        </p:txBody>
      </p:sp>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89DA1FC-23C5-4CA6-A3A8-D168DCFC907A}" type="slidenum">
              <a:rPr lang="zh-CN" altLang="en-US"/>
              <a:pPr>
                <a:defRPr/>
              </a:pPr>
              <a:t>‹#›</a:t>
            </a:fld>
            <a:endParaRPr lang="zh-CN" altLang="en-US"/>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7079AC0-D98B-4B5C-A1C2-CE8578FB4381}" type="slidenum">
              <a:rPr lang="zh-CN" altLang="en-US"/>
              <a:pPr>
                <a:defRPr/>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734C6DFC-0319-4CB7-92B3-F0011D5F2A7D}" type="slidenum">
              <a:rPr lang="zh-CN" altLang="en-US"/>
              <a:pPr>
                <a:defRPr/>
              </a:pPr>
              <a:t>‹#›</a:t>
            </a:fld>
            <a:endParaRPr lang="en-US" altLang="zh-CN"/>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36FAF76-574A-427B-A412-3F647DD3E2D8}" type="slidenum">
              <a:rPr lang="zh-CN" altLang="en-US"/>
              <a:pPr>
                <a:defRPr/>
              </a:pPr>
              <a:t>‹#›</a:t>
            </a:fld>
            <a:endParaRPr lang="zh-CN" altLang="en-US"/>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D70490CC-935E-483F-B1CF-DB2CDFBC147F}" type="slidenum">
              <a:rPr lang="zh-CN" altLang="en-US"/>
              <a:pPr>
                <a:defRPr/>
              </a:pPr>
              <a:t>‹#›</a:t>
            </a:fld>
            <a:endParaRPr lang="zh-CN" altLang="en-US"/>
          </a:p>
        </p:txBody>
      </p:sp>
    </p:spTree>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6FBAF3E1-9495-4ED9-B2B0-5E1CF0944A4B}" type="slidenum">
              <a:rPr lang="zh-CN" altLang="en-US"/>
              <a:pPr>
                <a:defRPr/>
              </a:pPr>
              <a:t>‹#›</a:t>
            </a:fld>
            <a:endParaRPr lang="zh-CN" altLang="en-US"/>
          </a:p>
        </p:txBody>
      </p:sp>
    </p:spTree>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771C599-E9FC-4930-8390-936DE09F03C2}" type="slidenum">
              <a:rPr lang="zh-CN" altLang="en-US"/>
              <a:pPr>
                <a:defRPr/>
              </a:pPr>
              <a:t>‹#›</a:t>
            </a:fld>
            <a:endParaRPr lang="zh-CN" altLang="en-US"/>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82A62EC-D18E-4F57-909B-26965D8796AE}" type="slidenum">
              <a:rPr lang="zh-CN" altLang="en-US"/>
              <a:pPr>
                <a:defRPr/>
              </a:pPr>
              <a:t>‹#›</a:t>
            </a:fld>
            <a:endParaRPr lang="zh-CN" altLang="en-US"/>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EF67107-E177-4125-B41D-769368B10F71}" type="slidenum">
              <a:rPr lang="zh-CN" altLang="en-US"/>
              <a:pPr>
                <a:defRPr/>
              </a:pPr>
              <a:t>‹#›</a:t>
            </a:fld>
            <a:endParaRPr lang="zh-CN" altLang="en-US"/>
          </a:p>
        </p:txBody>
      </p:sp>
    </p:spTree>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B713DE1-F100-4ECA-94A1-4DCDCDA4A0E3}" type="slidenum">
              <a:rPr lang="zh-CN" altLang="en-US"/>
              <a:pPr>
                <a:defRPr/>
              </a:pPr>
              <a:t>‹#›</a:t>
            </a:fld>
            <a:endParaRPr lang="zh-CN" altLang="en-US"/>
          </a:p>
        </p:txBody>
      </p:sp>
    </p:spTree>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E60E6C1-196D-4013-9A23-990FF05F15A3}" type="slidenum">
              <a:rPr lang="zh-CN" altLang="en-US"/>
              <a:pPr>
                <a:defRPr/>
              </a:pPr>
              <a:t>‹#›</a:t>
            </a:fld>
            <a:endParaRPr lang="zh-CN" altLang="en-US"/>
          </a:p>
        </p:txBody>
      </p:sp>
    </p:spTree>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69E07AF-5E47-497D-AA67-6F42EF5F27F1}" type="slidenum">
              <a:rPr lang="zh-CN" altLang="en-US"/>
              <a:pPr>
                <a:defRPr/>
              </a:pPr>
              <a:t>‹#›</a:t>
            </a:fld>
            <a:endParaRPr lang="zh-CN" altLang="en-US"/>
          </a:p>
        </p:txBody>
      </p:sp>
    </p:spTree>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8DE5159-E5B0-4952-8B88-DB385DDDC1A2}" type="slidenum">
              <a:rPr lang="zh-CN" altLang="en-US"/>
              <a:pPr>
                <a:defRPr/>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339318A0-70B9-47FE-A58E-0146FB5C7440}" type="slidenum">
              <a:rPr lang="zh-CN" altLang="en-US"/>
              <a:pPr>
                <a:defRPr/>
              </a:pPr>
              <a:t>‹#›</a:t>
            </a:fld>
            <a:endParaRPr lang="en-US" altLang="zh-CN"/>
          </a:p>
        </p:txBody>
      </p:sp>
    </p:spTree>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4001D62-6225-4BDE-BB94-5E9D2B411A32}" type="slidenum">
              <a:rPr lang="zh-CN" altLang="en-US"/>
              <a:pPr>
                <a:defRPr/>
              </a:pPr>
              <a:t>‹#›</a:t>
            </a:fld>
            <a:endParaRPr lang="zh-CN" altLang="en-US"/>
          </a:p>
        </p:txBody>
      </p:sp>
    </p:spTree>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5554733-B8E7-4D22-A51C-EE21BAD430AC}" type="slidenum">
              <a:rPr lang="zh-CN" altLang="en-US"/>
              <a:pPr>
                <a:defRPr/>
              </a:pPr>
              <a:t>‹#›</a:t>
            </a:fld>
            <a:endParaRPr lang="zh-CN" altLang="en-US"/>
          </a:p>
        </p:txBody>
      </p:sp>
    </p:spTree>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7657B8A-8489-4EAC-B538-4DBFB87E50F8}" type="slidenum">
              <a:rPr lang="zh-CN" altLang="en-US"/>
              <a:pPr>
                <a:defRPr/>
              </a:pPr>
              <a:t>‹#›</a:t>
            </a:fld>
            <a:endParaRPr lang="zh-CN" altLang="en-US"/>
          </a:p>
        </p:txBody>
      </p:sp>
    </p:spTree>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CE1E706-4A43-4228-90CC-C51C848A2DD7}" type="slidenum">
              <a:rPr lang="zh-CN" altLang="en-US"/>
              <a:pPr>
                <a:defRPr/>
              </a:pPr>
              <a:t>‹#›</a:t>
            </a:fld>
            <a:endParaRPr lang="zh-CN" altLang="en-US"/>
          </a:p>
        </p:txBody>
      </p:sp>
    </p:spTree>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2463D23-9C7F-4AB8-B712-1BEE803CB368}" type="slidenum">
              <a:rPr lang="zh-CN" altLang="en-US"/>
              <a:pPr>
                <a:defRPr/>
              </a:pPr>
              <a:t>‹#›</a:t>
            </a:fld>
            <a:endParaRPr lang="zh-CN" altLang="en-US"/>
          </a:p>
        </p:txBody>
      </p:sp>
    </p:spTree>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7C03F03-97A5-4E0F-B9D0-8E63100906A8}" type="slidenum">
              <a:rPr lang="zh-CN" altLang="en-US"/>
              <a:pPr>
                <a:defRPr/>
              </a:pPr>
              <a:t>‹#›</a:t>
            </a:fld>
            <a:endParaRPr lang="zh-CN" alt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8D4BEBC-04D5-488E-99AE-9CCCDCCE76E6}" type="slidenum">
              <a:rPr lang="zh-CN" altLang="en-US"/>
              <a:pPr>
                <a:defRPr/>
              </a:pPr>
              <a:t>‹#›</a:t>
            </a:fld>
            <a:endParaRPr lang="zh-CN" alt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FE1136B-4647-46AD-8575-CF5EA969B1F1}" type="slidenum">
              <a:rPr lang="zh-CN" altLang="en-US"/>
              <a:pPr>
                <a:defRPr/>
              </a:pPr>
              <a:t>‹#›</a:t>
            </a:fld>
            <a:endParaRPr lang="zh-CN" alt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9AA47B6-D585-41AE-AA3C-FC8807FCFADE}" type="slidenum">
              <a:rPr lang="zh-CN" altLang="en-US"/>
              <a:pPr>
                <a:defRPr/>
              </a:pPr>
              <a:t>‹#›</a:t>
            </a:fld>
            <a:endParaRPr lang="zh-CN" alt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013D567-408B-4369-8D57-C7550DC1A060}" type="slidenum">
              <a:rPr lang="zh-CN" altLang="en-US"/>
              <a:pPr>
                <a:defRPr/>
              </a:pPr>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721CAC04-9840-4926-A6D5-E88B6C92A01B}" type="slidenum">
              <a:rPr lang="zh-CN" altLang="en-US"/>
              <a:pPr>
                <a:defRPr/>
              </a:pPr>
              <a:t>‹#›</a:t>
            </a:fld>
            <a:endParaRPr lang="en-US" altLang="zh-CN"/>
          </a:p>
        </p:txBody>
      </p:sp>
    </p:spTree>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1E94CBA-1B60-4F6B-B326-BAD929B8437A}" type="slidenum">
              <a:rPr lang="zh-CN" altLang="en-US"/>
              <a:pPr>
                <a:defRPr/>
              </a:pPr>
              <a:t>‹#›</a:t>
            </a:fld>
            <a:endParaRPr lang="zh-CN" alt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18C378D-9FF0-4375-B79C-142A6BB80DAE}" type="slidenum">
              <a:rPr lang="zh-CN" altLang="en-US"/>
              <a:pPr>
                <a:defRPr/>
              </a:pPr>
              <a:t>‹#›</a:t>
            </a:fld>
            <a:endParaRPr lang="zh-CN" alt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C028B2E-87AB-4A9E-9916-572DE88EE044}" type="slidenum">
              <a:rPr lang="zh-CN" altLang="en-US"/>
              <a:pPr>
                <a:defRPr/>
              </a:pPr>
              <a:t>‹#›</a:t>
            </a:fld>
            <a:endParaRPr lang="zh-CN" alt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119EA60-3B82-4AE9-B3BA-9E49B7D2DC44}" type="slidenum">
              <a:rPr lang="zh-CN" altLang="en-US"/>
              <a:pPr>
                <a:defRPr/>
              </a:pPr>
              <a:t>‹#›</a:t>
            </a:fld>
            <a:endParaRPr lang="zh-CN" alt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0FE78ACE-3EF1-41DD-B786-95D54AB510E5}" type="slidenum">
              <a:rPr lang="zh-CN" altLang="en-US"/>
              <a:pPr>
                <a:defRPr/>
              </a:pPr>
              <a:t>‹#›</a:t>
            </a:fld>
            <a:endParaRPr lang="zh-CN" alt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712D5AF-D684-4037-BCF2-4D74367F0B03}" type="slidenum">
              <a:rPr lang="zh-CN" altLang="en-US"/>
              <a:pPr>
                <a:defRPr/>
              </a:pPr>
              <a:t>‹#›</a:t>
            </a:fld>
            <a:endParaRPr lang="zh-CN" alt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3BF40D6A-B462-4EA9-97CC-71C362B8A301}" type="slidenum">
              <a:rPr lang="zh-CN" altLang="en-US"/>
              <a:pPr>
                <a:defRPr/>
              </a:pPr>
              <a:t>‹#›</a:t>
            </a:fld>
            <a:endParaRPr lang="zh-CN" altLang="en-US"/>
          </a:p>
        </p:txBody>
      </p:sp>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E48E655-2028-4859-89B9-5FBDD1004D79}" type="slidenum">
              <a:rPr lang="zh-CN" altLang="en-US"/>
              <a:pPr>
                <a:defRPr/>
              </a:pPr>
              <a:t>‹#›</a:t>
            </a:fld>
            <a:endParaRPr lang="zh-CN" altLang="en-US"/>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926C2F51-D355-461E-9245-2A84993189FF}" type="slidenum">
              <a:rPr lang="zh-CN" altLang="en-US"/>
              <a:pPr>
                <a:defRPr/>
              </a:pPr>
              <a:t>‹#›</a:t>
            </a:fld>
            <a:endParaRPr lang="zh-CN" altLang="en-US"/>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C13CBD3-B90F-43CE-B535-A021C99B6CF3}" type="slidenum">
              <a:rPr lang="zh-CN" altLang="en-US"/>
              <a:pPr>
                <a:defRPr/>
              </a:pPr>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AE4EC358-2CDD-4C0A-AC11-044DD1B76815}" type="slidenum">
              <a:rPr lang="zh-CN" altLang="en-US"/>
              <a:pPr>
                <a:defRPr/>
              </a:pPr>
              <a:t>‹#›</a:t>
            </a:fld>
            <a:endParaRPr lang="en-US" altLang="zh-CN"/>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2F75861-86D9-43CF-AC44-3920BCE14027}" type="slidenum">
              <a:rPr lang="zh-CN" altLang="en-US"/>
              <a:pPr>
                <a:defRPr/>
              </a:pPr>
              <a:t>‹#›</a:t>
            </a:fld>
            <a:endParaRPr lang="zh-CN" altLang="en-US"/>
          </a:p>
        </p:txBody>
      </p:sp>
    </p:spTree>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F63BE40E-C79F-4D3B-A71A-1C13F6DD34A2}" type="slidenum">
              <a:rPr lang="zh-CN" altLang="en-US"/>
              <a:pPr>
                <a:defRPr/>
              </a:pPr>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3ADE0291-1B3C-4D1F-AB94-71FE2E0B0E06}" type="slidenum">
              <a:rPr lang="zh-CN" altLang="en-US"/>
              <a:pPr>
                <a:defRPr/>
              </a:pPr>
              <a:t>‹#›</a:t>
            </a:fld>
            <a:endParaRPr lang="en-US" alt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7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EB800468-8F3E-4E72-A883-64FDE4B6B8FD}" type="slidenum">
              <a:rPr lang="zh-CN" altLang="en-US"/>
              <a:pPr>
                <a:defRPr/>
              </a:pPr>
              <a:t>‹#›</a:t>
            </a:fld>
            <a:endParaRPr lang="en-US" alt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8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28A52D41-D58E-41FD-A429-4287542DD957}" type="slidenum">
              <a:rPr lang="zh-CN" altLang="en-US"/>
              <a:pPr>
                <a:defRPr/>
              </a:pPr>
              <a:t>‹#›</a:t>
            </a:fld>
            <a:endParaRPr lang="en-US" alt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9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4AC84BD7-9612-4D00-9F9D-44A4281F5421}"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C16C915-6F46-4E69-A551-54C05FCD0014}" type="slidenum">
              <a:rPr lang="zh-CN" altLang="en-US"/>
              <a:pPr>
                <a:defRPr/>
              </a:pPr>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522E0936-0A17-4720-837F-B68BF3210A69}" type="slidenum">
              <a:rPr lang="zh-CN" altLang="en-US"/>
              <a:pPr>
                <a:defRPr/>
              </a:pPr>
              <a:t>‹#›</a:t>
            </a:fld>
            <a:endParaRPr lang="en-US" alt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标题幻灯片">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bwMode="auto">
          <a:xfrm>
            <a:off x="457200" y="6245225"/>
            <a:ext cx="2133600" cy="476250"/>
          </a:xfrm>
          <a:ln>
            <a:miter lim="800000"/>
            <a:headEnd/>
            <a:tailEnd/>
          </a:ln>
        </p:spPr>
        <p:txBody>
          <a:bodyPr wrap="square" numCol="1" anchor="t" anchorCtr="0" compatLnSpc="1">
            <a:prstTxWarp prst="textNoShape">
              <a:avLst/>
            </a:prstTxWarp>
          </a:bodyPr>
          <a:lstStyle>
            <a:lvl1pPr>
              <a:defRPr sz="1400">
                <a:latin typeface="Calibri" pitchFamily="34" charset="0"/>
              </a:defRPr>
            </a:lvl1pPr>
          </a:lstStyle>
          <a:p>
            <a:pPr>
              <a:defRPr/>
            </a:pPr>
            <a:endParaRPr lang="en-US" altLang="zh-CN"/>
          </a:p>
        </p:txBody>
      </p:sp>
      <p:sp>
        <p:nvSpPr>
          <p:cNvPr id="3" name="Rectangle 5"/>
          <p:cNvSpPr>
            <a:spLocks noGrp="1" noChangeArrowheads="1"/>
          </p:cNvSpPr>
          <p:nvPr>
            <p:ph type="ftr" sz="quarter" idx="11"/>
          </p:nvPr>
        </p:nvSpPr>
        <p:spPr bwMode="auto">
          <a:xfrm>
            <a:off x="3124200" y="6245225"/>
            <a:ext cx="2895600" cy="476250"/>
          </a:xfrm>
          <a:ln>
            <a:miter lim="800000"/>
            <a:headEnd/>
            <a:tailEnd/>
          </a:ln>
        </p:spPr>
        <p:txBody>
          <a:bodyPr wrap="square" numCol="1" anchor="t" anchorCtr="0" compatLnSpc="1">
            <a:prstTxWarp prst="textNoShape">
              <a:avLst/>
            </a:prstTxWarp>
          </a:bodyPr>
          <a:lstStyle>
            <a:lvl1pPr algn="ctr">
              <a:defRPr sz="1400">
                <a:latin typeface="Calibri" pitchFamily="34" charset="0"/>
              </a:defRPr>
            </a:lvl1pPr>
          </a:lstStyle>
          <a:p>
            <a:pPr>
              <a:defRPr/>
            </a:pPr>
            <a:endParaRPr lang="en-US" altLang="zh-CN"/>
          </a:p>
        </p:txBody>
      </p:sp>
      <p:sp>
        <p:nvSpPr>
          <p:cNvPr id="4" name="Rectangle 6"/>
          <p:cNvSpPr>
            <a:spLocks noGrp="1" noChangeArrowheads="1"/>
          </p:cNvSpPr>
          <p:nvPr>
            <p:ph type="sldNum" sz="quarter" idx="12"/>
          </p:nvPr>
        </p:nvSpPr>
        <p:spPr bwMode="auto">
          <a:xfrm>
            <a:off x="6553200" y="6245225"/>
            <a:ext cx="2133600" cy="476250"/>
          </a:xfrm>
          <a:ln>
            <a:miter lim="800000"/>
            <a:headEnd/>
            <a:tailEnd/>
          </a:ln>
        </p:spPr>
        <p:txBody>
          <a:bodyPr wrap="square" numCol="1" anchor="t" anchorCtr="0" compatLnSpc="1">
            <a:prstTxWarp prst="textNoShape">
              <a:avLst/>
            </a:prstTxWarp>
          </a:bodyPr>
          <a:lstStyle>
            <a:lvl1pPr algn="r">
              <a:defRPr sz="1400">
                <a:latin typeface="Calibri" pitchFamily="34" charset="0"/>
              </a:defRPr>
            </a:lvl1pPr>
          </a:lstStyle>
          <a:p>
            <a:pPr>
              <a:defRPr/>
            </a:pPr>
            <a:fld id="{9DF3B2C8-3530-4C66-944D-D3DEA67178DC}" type="slidenum">
              <a:rPr lang="zh-CN" altLang="en-US"/>
              <a:pPr>
                <a:defRPr/>
              </a:pPr>
              <a:t>‹#›</a:t>
            </a:fld>
            <a:endParaRPr lang="en-US" alt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E54E2B1-5B7B-4674-A5C9-D1EE25963472}" type="slidenum">
              <a:rPr lang="zh-CN" altLang="en-US"/>
              <a:pPr>
                <a:defRPr/>
              </a:pPr>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4" name="图片 6" descr="图片2.jpg"/>
          <p:cNvPicPr>
            <a:picLocks noChangeAspect="1"/>
          </p:cNvPicPr>
          <p:nvPr/>
        </p:nvPicPr>
        <p:blipFill>
          <a:blip r:embed="rId2" cstate="print"/>
          <a:srcRect/>
          <a:stretch>
            <a:fillRect/>
          </a:stretch>
        </p:blipFill>
        <p:spPr bwMode="auto">
          <a:xfrm>
            <a:off x="3175" y="0"/>
            <a:ext cx="9137650" cy="6858000"/>
          </a:xfrm>
          <a:prstGeom prst="rect">
            <a:avLst/>
          </a:prstGeom>
          <a:noFill/>
          <a:ln w="9525">
            <a:noFill/>
            <a:miter lim="800000"/>
            <a:headEnd/>
            <a:tailEnd/>
          </a:ln>
        </p:spPr>
      </p:pic>
      <p:pic>
        <p:nvPicPr>
          <p:cNvPr id="5" name="图片 7" descr="sogou.png"/>
          <p:cNvPicPr>
            <a:picLocks noChangeAspect="1"/>
          </p:cNvPicPr>
          <p:nvPr/>
        </p:nvPicPr>
        <p:blipFill>
          <a:blip r:embed="rId3" cstate="print"/>
          <a:srcRect/>
          <a:stretch>
            <a:fillRect/>
          </a:stretch>
        </p:blipFill>
        <p:spPr bwMode="auto">
          <a:xfrm>
            <a:off x="7215188" y="357188"/>
            <a:ext cx="1689100" cy="428625"/>
          </a:xfrm>
          <a:prstGeom prst="rect">
            <a:avLst/>
          </a:prstGeom>
          <a:noFill/>
          <a:ln w="9525">
            <a:noFill/>
            <a:miter lim="800000"/>
            <a:headEnd/>
            <a:tailEnd/>
          </a:ln>
        </p:spPr>
      </p:pic>
      <p:sp>
        <p:nvSpPr>
          <p:cNvPr id="12" name="标题 5"/>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dirty="0"/>
          </a:p>
        </p:txBody>
      </p:sp>
      <p:sp>
        <p:nvSpPr>
          <p:cNvPr id="13" name="内容占位符 6"/>
          <p:cNvSpPr>
            <a:spLocks noGrp="1"/>
          </p:cNvSpPr>
          <p:nvPr>
            <p:ph idx="1"/>
          </p:nvPr>
        </p:nvSpPr>
        <p:spPr>
          <a:xfrm>
            <a:off x="457200" y="1600200"/>
            <a:ext cx="8229600" cy="4525963"/>
          </a:xfrm>
        </p:spPr>
        <p:txBody>
          <a:bodyPr/>
          <a:lstStyle/>
          <a:p>
            <a:pPr lvl="0"/>
            <a:r>
              <a:rPr lang="zh-CN" altLang="en-US" smtClean="0"/>
              <a:t>单击此处编辑母版文本样式</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375C27F-548D-494A-8940-05457FEFFB0D}" type="slidenum">
              <a:rPr lang="zh-CN" altLang="en-US"/>
              <a:pPr>
                <a:defRPr/>
              </a:pPr>
              <a:t>‹#›</a:t>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7187CCA-0466-4200-88A6-F9BD8A4B4E66}" type="slidenum">
              <a:rPr lang="zh-CN" altLang="en-US"/>
              <a:pPr>
                <a:defRPr/>
              </a:pPr>
              <a:t>‹#›</a:t>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629E0838-7D13-4C0A-B6E5-B09EB4AEA5D5}" type="slidenum">
              <a:rPr lang="zh-CN" altLang="en-US"/>
              <a:pPr>
                <a:defRPr/>
              </a:pPr>
              <a:t>‹#›</a:t>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F44455F-BAEC-4A9D-A8DC-DFFA24F0D843}" type="slidenum">
              <a:rPr lang="zh-CN" altLang="en-US"/>
              <a:pPr>
                <a:defRPr/>
              </a:pPr>
              <a:t>‹#›</a:t>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A5E176C6-BF3C-45EC-B9DA-2A0FDE493B40}" type="slidenum">
              <a:rPr lang="zh-CN" altLang="en-US"/>
              <a:pPr>
                <a:defRPr/>
              </a:pPr>
              <a:t>‹#›</a:t>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86C4679-4CE0-4EEC-A900-99F8D3541AF3}"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lang="zh-CN" altLang="en-US" sz="3200" b="1" kern="1200" cap="none" spc="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mj-lt"/>
                <a:ea typeface="+mj-ea"/>
                <a:cs typeface="微软雅黑"/>
              </a:defRPr>
            </a:lvl1pPr>
          </a:lstStyle>
          <a:p>
            <a:r>
              <a:rPr lang="zh-CN" altLang="en-US" dirty="0" smtClean="0"/>
              <a:t>单击此处编辑母版标题样式</a:t>
            </a:r>
            <a:endParaRPr lang="zh-CN" altLang="en-US" dirty="0"/>
          </a:p>
        </p:txBody>
      </p:sp>
      <p:sp>
        <p:nvSpPr>
          <p:cNvPr id="3" name="内容占位符 2"/>
          <p:cNvSpPr>
            <a:spLocks noGrp="1"/>
          </p:cNvSpPr>
          <p:nvPr>
            <p:ph sz="half" idx="1"/>
          </p:nvPr>
        </p:nvSpPr>
        <p:spPr>
          <a:xfrm>
            <a:off x="457200" y="1600200"/>
            <a:ext cx="4038600" cy="4525963"/>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4648200" y="1600200"/>
            <a:ext cx="4038600" cy="4525963"/>
          </a:xfrm>
        </p:spPr>
        <p:txBody>
          <a:bodyPr/>
          <a:lstStyle>
            <a:lvl1pPr>
              <a:defRPr sz="2800">
                <a:latin typeface="微软雅黑" pitchFamily="34" charset="-122"/>
                <a:ea typeface="微软雅黑" pitchFamily="34" charset="-122"/>
              </a:defRPr>
            </a:lvl1pPr>
            <a:lvl2pPr>
              <a:defRPr sz="2400">
                <a:latin typeface="微软雅黑" pitchFamily="34" charset="-122"/>
                <a:ea typeface="微软雅黑" pitchFamily="34" charset="-122"/>
              </a:defRPr>
            </a:lvl2pPr>
            <a:lvl3pPr>
              <a:defRPr sz="2000">
                <a:latin typeface="微软雅黑" pitchFamily="34" charset="-122"/>
                <a:ea typeface="微软雅黑" pitchFamily="34" charset="-122"/>
              </a:defRPr>
            </a:lvl3pPr>
            <a:lvl4pPr>
              <a:defRPr sz="1800">
                <a:latin typeface="微软雅黑" pitchFamily="34" charset="-122"/>
                <a:ea typeface="微软雅黑" pitchFamily="34" charset="-122"/>
              </a:defRPr>
            </a:lvl4pPr>
            <a:lvl5pPr>
              <a:defRPr sz="1800">
                <a:latin typeface="微软雅黑" pitchFamily="34" charset="-122"/>
                <a:ea typeface="微软雅黑" pitchFamily="34"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D9EBE26-6C9C-4ECA-BE45-75014DC6563F}" type="slidenum">
              <a:rPr lang="zh-CN" altLang="en-US"/>
              <a:pPr>
                <a:defRPr/>
              </a:pPr>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3EF54F1-7B17-4B3F-9FCF-6BDDD1511B29}" type="slidenum">
              <a:rPr lang="zh-CN" altLang="en-US"/>
              <a:pPr>
                <a:defRPr/>
              </a:pPr>
              <a:t>‹#›</a:t>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B510C1D-FBFC-43CD-B413-667DE8536632}" type="slidenum">
              <a:rPr lang="zh-CN" altLang="en-US"/>
              <a:pPr>
                <a:defRPr/>
              </a:pPr>
              <a:t>‹#›</a:t>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CFCC04E-A422-4442-851D-E4492E3896AD}" type="slidenum">
              <a:rPr lang="zh-CN" altLang="en-US"/>
              <a:pPr>
                <a:defRPr/>
              </a:pPr>
              <a:t>‹#›</a:t>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2162C17-C9C2-4F7F-A50C-87CE4AE2E402}" type="slidenum">
              <a:rPr lang="zh-CN" altLang="en-US"/>
              <a:pPr>
                <a:defRPr/>
              </a:pPr>
              <a:t>‹#›</a:t>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4885D26-FEEA-43C5-9BD9-BF8B056B84FD}" type="slidenum">
              <a:rPr lang="zh-CN" altLang="en-US"/>
              <a:pPr>
                <a:defRPr/>
              </a:pPr>
              <a:t>‹#›</a:t>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3BE85A-1644-4F9F-9173-223EDD157147}" type="slidenum">
              <a:rPr lang="zh-CN" altLang="en-US"/>
              <a:pPr>
                <a:defRPr/>
              </a:pPr>
              <a:t>‹#›</a:t>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718BC17-003F-43F0-BBBC-43DE0176B02D}" type="slidenum">
              <a:rPr lang="zh-CN" altLang="en-US"/>
              <a:pPr>
                <a:defRPr/>
              </a:pPr>
              <a:t>‹#›</a:t>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8E94B0E-8523-4ECE-A783-C9332454A80B}" type="slidenum">
              <a:rPr lang="zh-CN" altLang="en-US"/>
              <a:pPr>
                <a:defRPr/>
              </a:pPr>
              <a:t>‹#›</a:t>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818CA4A9-0890-405E-A727-EA34890B1D78}" type="slidenum">
              <a:rPr lang="zh-CN" altLang="en-US"/>
              <a:pPr>
                <a:defRPr/>
              </a:pPr>
              <a:t>‹#›</a:t>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167E5C6-61F5-4581-9652-2DCB0E45DA54}"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atin typeface="微软雅黑" pitchFamily="34" charset="-122"/>
                <a:ea typeface="微软雅黑"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atin typeface="微软雅黑" pitchFamily="34" charset="-122"/>
                <a:ea typeface="微软雅黑" pitchFamily="34" charset="-122"/>
              </a:defRPr>
            </a:lvl1pPr>
            <a:lvl2pPr>
              <a:defRPr sz="2000">
                <a:latin typeface="微软雅黑" pitchFamily="34" charset="-122"/>
                <a:ea typeface="微软雅黑" pitchFamily="34" charset="-122"/>
              </a:defRPr>
            </a:lvl2pPr>
            <a:lvl3pPr>
              <a:defRPr sz="1800">
                <a:latin typeface="微软雅黑" pitchFamily="34" charset="-122"/>
                <a:ea typeface="微软雅黑" pitchFamily="34" charset="-122"/>
              </a:defRPr>
            </a:lvl3pPr>
            <a:lvl4pPr>
              <a:defRPr sz="1600">
                <a:latin typeface="微软雅黑" pitchFamily="34" charset="-122"/>
                <a:ea typeface="微软雅黑" pitchFamily="34" charset="-122"/>
              </a:defRPr>
            </a:lvl4pPr>
            <a:lvl5pPr>
              <a:defRPr sz="1600">
                <a:latin typeface="微软雅黑" pitchFamily="34" charset="-122"/>
                <a:ea typeface="微软雅黑" pitchFamily="34"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190BE66-80B2-4E7D-862F-FDE5BC86303F}" type="slidenum">
              <a:rPr lang="zh-CN" altLang="en-US"/>
              <a:pPr>
                <a:defRPr/>
              </a:pPr>
              <a:t>‹#›</a:t>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BD61F20-38E3-4117-8057-543C5FD6F041}" type="slidenum">
              <a:rPr lang="zh-CN" altLang="en-US"/>
              <a:pPr>
                <a:defRPr/>
              </a:pPr>
              <a:t>‹#›</a:t>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19A0378-3208-43C4-ABA8-C5553A8516D7}" type="slidenum">
              <a:rPr lang="zh-CN" altLang="en-US"/>
              <a:pPr>
                <a:defRPr/>
              </a:pPr>
              <a:t>‹#›</a:t>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FC2640F2-FB28-4F8D-A271-74AABDF6D327}" type="slidenum">
              <a:rPr lang="zh-CN" altLang="en-US"/>
              <a:pPr>
                <a:defRPr/>
              </a:pPr>
              <a:t>‹#›</a:t>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6BE44D7-5742-4B79-931F-047A2B2FEFEF}" type="slidenum">
              <a:rPr lang="zh-CN" altLang="en-US"/>
              <a:pPr>
                <a:defRPr/>
              </a:pPr>
              <a:t>‹#›</a:t>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5B78E87-4E02-445A-B4C8-7931ABCB7CBE}" type="slidenum">
              <a:rPr lang="zh-CN" altLang="en-US"/>
              <a:pPr>
                <a:defRPr/>
              </a:pPr>
              <a:t>‹#›</a:t>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ED3311B2-6045-4423-81E7-BD47F9FD7803}" type="slidenum">
              <a:rPr lang="zh-CN" altLang="en-US"/>
              <a:pPr>
                <a:defRPr/>
              </a:pPr>
              <a:t>‹#›</a:t>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45115AE-7522-4619-AB8A-98B0F546C954}" type="slidenum">
              <a:rPr lang="zh-CN" altLang="en-US"/>
              <a:pPr>
                <a:defRPr/>
              </a:pPr>
              <a:t>‹#›</a:t>
            </a:fld>
            <a:endParaRPr lang="zh-CN" altLang="en-US"/>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26A0DD1-1742-4592-8686-2E175F638403}" type="slidenum">
              <a:rPr lang="zh-CN" altLang="en-US"/>
              <a:pPr>
                <a:defRPr/>
              </a:pPr>
              <a:t>‹#›</a:t>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1AF397A3-DF73-4FF0-8448-C9BF29482909}" type="slidenum">
              <a:rPr lang="zh-CN" altLang="en-US"/>
              <a:pPr>
                <a:defRPr/>
              </a:pPr>
              <a:t>‹#›</a:t>
            </a:fld>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07D96A5-1474-4561-8EB7-BDCD2FE6B96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33AABDE-98E7-4B9F-BB22-442FFDFCAC55}" type="slidenum">
              <a:rPr lang="zh-CN" altLang="en-US"/>
              <a:pPr>
                <a:defRPr/>
              </a:pPr>
              <a:t>‹#›</a:t>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F45D175-DA2C-4F50-B05F-216C7005049B}" type="slidenum">
              <a:rPr lang="zh-CN" altLang="en-US"/>
              <a:pPr>
                <a:defRPr/>
              </a:pPr>
              <a:t>‹#›</a:t>
            </a:fld>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59486C6-F0F3-4E2B-898A-07439F6F5DCB}" type="slidenum">
              <a:rPr lang="zh-CN" altLang="en-US"/>
              <a:pPr>
                <a:defRPr/>
              </a:pPr>
              <a:t>‹#›</a:t>
            </a:fld>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1D8E72C-6301-4CAA-B0A0-D85C001B58ED}" type="slidenum">
              <a:rPr lang="zh-CN" altLang="en-US"/>
              <a:pPr>
                <a:defRPr/>
              </a:pPr>
              <a:t>‹#›</a:t>
            </a:fld>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4E2B756-6C0E-435D-9B08-266648CA5A61}" type="slidenum">
              <a:rPr lang="zh-CN" altLang="en-US"/>
              <a:pPr>
                <a:defRPr/>
              </a:pPr>
              <a:t>‹#›</a:t>
            </a:fld>
            <a:endParaRPr lang="zh-CN" altLang="en-US"/>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96A62F9-4064-435A-A584-807BA6A4536F}" type="slidenum">
              <a:rPr lang="zh-CN" altLang="en-US"/>
              <a:pPr>
                <a:defRPr/>
              </a:pPr>
              <a:t>‹#›</a:t>
            </a:fld>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B878B96-05FF-4F4D-B580-7D3981803E8D}" type="slidenum">
              <a:rPr lang="zh-CN" altLang="en-US"/>
              <a:pPr>
                <a:defRPr/>
              </a:pPr>
              <a:t>‹#›</a:t>
            </a:fld>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C69BE6E9-663D-4124-A48E-0F3ACAF06046}" type="slidenum">
              <a:rPr lang="zh-CN" altLang="en-US"/>
              <a:pPr>
                <a:defRPr/>
              </a:pPr>
              <a:t>‹#›</a:t>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DCDDC6D-C70E-466D-996A-AF31BB3FE34A}" type="slidenum">
              <a:rPr lang="zh-CN" altLang="en-US"/>
              <a:pPr>
                <a:defRPr/>
              </a:pPr>
              <a:t>‹#›</a:t>
            </a:fld>
            <a:endParaRPr lang="zh-CN" altLang="en-US"/>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3305209-8144-439D-9707-8A6C264EC45A}" type="slidenum">
              <a:rPr lang="zh-CN" altLang="en-US"/>
              <a:pPr>
                <a:defRPr/>
              </a:pPr>
              <a:t>‹#›</a:t>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9AB6CA4-88B5-4B3F-920D-A4122A4CA313}"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DE8A7DB-297F-4509-951F-91DC19E7A0D4}" type="slidenum">
              <a:rPr lang="zh-CN" altLang="en-US"/>
              <a:pPr>
                <a:defRPr/>
              </a:pPr>
              <a:t>‹#›</a:t>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5452673-5B69-49BB-9D74-C7046A9E4D5F}" type="slidenum">
              <a:rPr lang="zh-CN" altLang="en-US"/>
              <a:pPr>
                <a:defRPr/>
              </a:pPr>
              <a:t>‹#›</a:t>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B25C19F1-5634-49B6-845E-AF69D2036889}" type="slidenum">
              <a:rPr lang="zh-CN" altLang="en-US"/>
              <a:pPr>
                <a:defRPr/>
              </a:pPr>
              <a:t>‹#›</a:t>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E32479A9-F23E-4BE1-B644-36CCBFDF06D6}" type="slidenum">
              <a:rPr lang="zh-CN" altLang="en-US"/>
              <a:pPr>
                <a:defRPr/>
              </a:pPr>
              <a:t>‹#›</a:t>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15AEE7C8-3EE4-4CC0-A8AF-891D5B799971}" type="slidenum">
              <a:rPr lang="zh-CN" altLang="en-US"/>
              <a:pPr>
                <a:defRPr/>
              </a:pPr>
              <a:t>‹#›</a:t>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4BA1590-6007-4E3A-92DE-E85B736A70B2}" type="slidenum">
              <a:rPr lang="zh-CN" altLang="en-US"/>
              <a:pPr>
                <a:defRPr/>
              </a:pPr>
              <a:t>‹#›</a:t>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2E2205D-EEA9-4025-9386-5DA2DBE31662}" type="slidenum">
              <a:rPr lang="zh-CN" altLang="en-US"/>
              <a:pPr>
                <a:defRPr/>
              </a:pPr>
              <a:t>‹#›</a:t>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9B181E5-E755-48AC-BF68-408C7C03250A}" type="slidenum">
              <a:rPr lang="zh-CN" altLang="en-US"/>
              <a:pPr>
                <a:defRPr/>
              </a:pPr>
              <a:t>‹#›</a:t>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2B7EBC9-B997-4AEE-B15A-34A4F38EF983}" type="slidenum">
              <a:rPr lang="zh-CN" altLang="en-US"/>
              <a:pPr>
                <a:defRPr/>
              </a:pPr>
              <a:t>‹#›</a:t>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46FFF72F-DC76-4697-BE42-3AC370222530}" type="slidenum">
              <a:rPr lang="zh-CN" altLang="en-US"/>
              <a:pPr>
                <a:defRPr/>
              </a:pPr>
              <a:t>‹#›</a:t>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4A6F889-8F0E-48BA-9E58-22A69612C5BA}"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858CAD5-9881-461A-A9F5-BEDE384A1DF5}" type="slidenum">
              <a:rPr lang="zh-CN" altLang="en-US"/>
              <a:pPr>
                <a:defRPr/>
              </a:pPr>
              <a:t>‹#›</a:t>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A8751F6-B574-4C00-8B6B-CCE3CA65CD3C}" type="slidenum">
              <a:rPr lang="zh-CN" altLang="en-US"/>
              <a:pPr>
                <a:defRPr/>
              </a:pPr>
              <a:t>‹#›</a:t>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931AC62-18C3-4D65-BF03-67B6A2004F49}" type="slidenum">
              <a:rPr lang="zh-CN" altLang="en-US"/>
              <a:pPr>
                <a:defRPr/>
              </a:pPr>
              <a:t>‹#›</a:t>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B54D287-AECD-45EA-A6B7-0E7C60B50451}" type="slidenum">
              <a:rPr lang="zh-CN" altLang="en-US"/>
              <a:pPr>
                <a:defRPr/>
              </a:pPr>
              <a:t>‹#›</a:t>
            </a:fld>
            <a:endParaRPr lang="zh-CN" altLang="en-US"/>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3A1F9064-E37C-4590-8636-E510BB676D3A}" type="slidenum">
              <a:rPr lang="zh-CN" altLang="en-US"/>
              <a:pPr>
                <a:defRPr/>
              </a:pPr>
              <a:t>‹#›</a:t>
            </a:fld>
            <a:endParaRPr lang="zh-CN" altLang="en-US"/>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44C86EF4-859D-4E2B-918B-2174DA778243}" type="slidenum">
              <a:rPr lang="zh-CN" altLang="en-US"/>
              <a:pPr>
                <a:defRPr/>
              </a:pPr>
              <a:t>‹#›</a:t>
            </a:fld>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359950EF-91E4-4BD0-8FE9-BD194A1A618D}" type="slidenum">
              <a:rPr lang="zh-CN" altLang="en-US"/>
              <a:pPr>
                <a:defRPr/>
              </a:pPr>
              <a:t>‹#›</a:t>
            </a:fld>
            <a:endParaRPr lang="zh-CN" altLang="en-US"/>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EB0A297-DBCC-4DBE-9B0D-80A0AAA7EDD6}" type="slidenum">
              <a:rPr lang="zh-CN" altLang="en-US"/>
              <a:pPr>
                <a:defRPr/>
              </a:pPr>
              <a:t>‹#›</a:t>
            </a:fld>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DB0D7EA-E4CD-4387-804A-60F4EFA75435}" type="slidenum">
              <a:rPr lang="zh-CN" altLang="en-US"/>
              <a:pPr>
                <a:defRPr/>
              </a:pPr>
              <a:t>‹#›</a:t>
            </a:fld>
            <a:endParaRPr lang="zh-CN" altLang="en-US"/>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CA0478-2DA5-49DC-A968-C7BCC80148F9}" type="slidenum">
              <a:rPr lang="zh-CN" altLang="en-US"/>
              <a:pPr>
                <a:defRPr/>
              </a:pPr>
              <a:t>‹#›</a:t>
            </a:fld>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B85E8177-6C23-4841-8094-9F208117A3FC}"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DB2D6BE-AED3-48F8-8D96-C7E603DF9D32}" type="slidenum">
              <a:rPr lang="zh-CN" altLang="en-US"/>
              <a:pPr>
                <a:defRPr/>
              </a:pPr>
              <a:t>‹#›</a:t>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203D280-E0CB-4870-B3E0-EDBB91419A46}" type="slidenum">
              <a:rPr lang="zh-CN" altLang="en-US"/>
              <a:pPr>
                <a:defRPr/>
              </a:pPr>
              <a:t>‹#›</a:t>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0D16AE7-6910-468B-8AD7-05B59586D5D7}" type="slidenum">
              <a:rPr lang="zh-CN" altLang="en-US"/>
              <a:pPr>
                <a:defRPr/>
              </a:pPr>
              <a:t>‹#›</a:t>
            </a:fld>
            <a:endParaRPr lang="zh-CN" altLang="en-US"/>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901D6DD-FF1D-4E9E-B437-FD9962FD8093}" type="slidenum">
              <a:rPr lang="zh-CN" altLang="en-US"/>
              <a:pPr>
                <a:defRPr/>
              </a:pPr>
              <a:t>‹#›</a:t>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8DD68C1-E819-47CC-88B5-3319E89E7C5E}" type="slidenum">
              <a:rPr lang="zh-CN" altLang="en-US"/>
              <a:pPr>
                <a:defRPr/>
              </a:pPr>
              <a:t>‹#›</a:t>
            </a:fld>
            <a:endParaRPr lang="zh-CN" altLang="en-US"/>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14C1331-EF83-4ED6-88BC-4AF957713193}" type="slidenum">
              <a:rPr lang="zh-CN" altLang="en-US"/>
              <a:pPr>
                <a:defRPr/>
              </a:pPr>
              <a:t>‹#›</a:t>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AC8E3C0C-6D97-4F43-A3FD-300847E6D1C3}" type="slidenum">
              <a:rPr lang="zh-CN" altLang="en-US"/>
              <a:pPr>
                <a:defRPr/>
              </a:pPr>
              <a:t>‹#›</a:t>
            </a:fld>
            <a:endParaRPr lang="zh-CN" altLang="en-US"/>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EB8DFEC1-F4D7-4D26-B10A-55712E5B04DC}" type="slidenum">
              <a:rPr lang="zh-CN" altLang="en-US"/>
              <a:pPr>
                <a:defRPr/>
              </a:pPr>
              <a:t>‹#›</a:t>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9F65525-8037-4231-A880-0CE84B2639B7}" type="slidenum">
              <a:rPr lang="zh-CN" altLang="en-US"/>
              <a:pPr>
                <a:defRPr/>
              </a:pPr>
              <a:t>‹#›</a:t>
            </a:fld>
            <a:endParaRPr lang="zh-CN" altLang="en-US"/>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76D813D9-0A52-4630-8904-AF3DC192ED76}" type="slidenum">
              <a:rPr lang="zh-CN" altLang="en-US"/>
              <a:pPr>
                <a:defRPr/>
              </a:pPr>
              <a:t>‹#›</a:t>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189CF3-7BA7-4FC1-8B72-62FDF9BE269B}"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theme" Target="../theme/theme10.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2" Type="http://schemas.openxmlformats.org/officeDocument/2006/relationships/slideLayout" Target="../slideLayouts/slideLayout125.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0" Type="http://schemas.openxmlformats.org/officeDocument/2006/relationships/slideLayout" Target="../slideLayouts/slideLayout133.xml"/><Relationship Id="rId4" Type="http://schemas.openxmlformats.org/officeDocument/2006/relationships/slideLayout" Target="../slideLayouts/slideLayout127.xml"/><Relationship Id="rId9" Type="http://schemas.openxmlformats.org/officeDocument/2006/relationships/slideLayout" Target="../slideLayouts/slideLayout132.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3.xml"/><Relationship Id="rId13" Type="http://schemas.openxmlformats.org/officeDocument/2006/relationships/theme" Target="../theme/theme11.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slideLayout" Target="../slideLayouts/slideLayout147.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5.xml"/><Relationship Id="rId13" Type="http://schemas.openxmlformats.org/officeDocument/2006/relationships/theme" Target="../theme/theme12.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slideLayout" Target="../slideLayouts/slideLayout159.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7.xml"/><Relationship Id="rId3" Type="http://schemas.openxmlformats.org/officeDocument/2006/relationships/slideLayout" Target="../slideLayouts/slideLayout162.xml"/><Relationship Id="rId7" Type="http://schemas.openxmlformats.org/officeDocument/2006/relationships/slideLayout" Target="../slideLayouts/slideLayout166.xml"/><Relationship Id="rId12" Type="http://schemas.openxmlformats.org/officeDocument/2006/relationships/theme" Target="../theme/theme13.xml"/><Relationship Id="rId2" Type="http://schemas.openxmlformats.org/officeDocument/2006/relationships/slideLayout" Target="../slideLayouts/slideLayout161.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0" Type="http://schemas.openxmlformats.org/officeDocument/2006/relationships/slideLayout" Target="../slideLayouts/slideLayout169.xml"/><Relationship Id="rId4" Type="http://schemas.openxmlformats.org/officeDocument/2006/relationships/slideLayout" Target="../slideLayouts/slideLayout163.xml"/><Relationship Id="rId9" Type="http://schemas.openxmlformats.org/officeDocument/2006/relationships/slideLayout" Target="../slideLayouts/slideLayout16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theme" Target="../theme/theme14.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2" Type="http://schemas.openxmlformats.org/officeDocument/2006/relationships/slideLayout" Target="../slideLayouts/slideLayout172.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0" Type="http://schemas.openxmlformats.org/officeDocument/2006/relationships/slideLayout" Target="../slideLayouts/slideLayout180.xml"/><Relationship Id="rId4" Type="http://schemas.openxmlformats.org/officeDocument/2006/relationships/slideLayout" Target="../slideLayouts/slideLayout174.xml"/><Relationship Id="rId9" Type="http://schemas.openxmlformats.org/officeDocument/2006/relationships/slideLayout" Target="../slideLayouts/slideLayout17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0.xml"/><Relationship Id="rId3" Type="http://schemas.openxmlformats.org/officeDocument/2006/relationships/slideLayout" Target="../slideLayouts/slideLayout185.xml"/><Relationship Id="rId7" Type="http://schemas.openxmlformats.org/officeDocument/2006/relationships/slideLayout" Target="../slideLayouts/slideLayout189.xml"/><Relationship Id="rId12" Type="http://schemas.openxmlformats.org/officeDocument/2006/relationships/theme" Target="../theme/theme15.xml"/><Relationship Id="rId2" Type="http://schemas.openxmlformats.org/officeDocument/2006/relationships/slideLayout" Target="../slideLayouts/slideLayout184.xml"/><Relationship Id="rId1" Type="http://schemas.openxmlformats.org/officeDocument/2006/relationships/slideLayout" Target="../slideLayouts/slideLayout183.xml"/><Relationship Id="rId6" Type="http://schemas.openxmlformats.org/officeDocument/2006/relationships/slideLayout" Target="../slideLayouts/slideLayout188.xml"/><Relationship Id="rId11" Type="http://schemas.openxmlformats.org/officeDocument/2006/relationships/slideLayout" Target="../slideLayouts/slideLayout193.xml"/><Relationship Id="rId5" Type="http://schemas.openxmlformats.org/officeDocument/2006/relationships/slideLayout" Target="../slideLayouts/slideLayout187.xml"/><Relationship Id="rId10" Type="http://schemas.openxmlformats.org/officeDocument/2006/relationships/slideLayout" Target="../slideLayouts/slideLayout192.xml"/><Relationship Id="rId4" Type="http://schemas.openxmlformats.org/officeDocument/2006/relationships/slideLayout" Target="../slideLayouts/slideLayout186.xml"/><Relationship Id="rId9" Type="http://schemas.openxmlformats.org/officeDocument/2006/relationships/slideLayout" Target="../slideLayouts/slideLayout191.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1.xml"/><Relationship Id="rId13" Type="http://schemas.openxmlformats.org/officeDocument/2006/relationships/theme" Target="../theme/theme16.xml"/><Relationship Id="rId3" Type="http://schemas.openxmlformats.org/officeDocument/2006/relationships/slideLayout" Target="../slideLayouts/slideLayout196.xml"/><Relationship Id="rId7" Type="http://schemas.openxmlformats.org/officeDocument/2006/relationships/slideLayout" Target="../slideLayouts/slideLayout200.xml"/><Relationship Id="rId12" Type="http://schemas.openxmlformats.org/officeDocument/2006/relationships/slideLayout" Target="../slideLayouts/slideLayout205.xml"/><Relationship Id="rId2" Type="http://schemas.openxmlformats.org/officeDocument/2006/relationships/slideLayout" Target="../slideLayouts/slideLayout195.xml"/><Relationship Id="rId1" Type="http://schemas.openxmlformats.org/officeDocument/2006/relationships/slideLayout" Target="../slideLayouts/slideLayout194.xml"/><Relationship Id="rId6" Type="http://schemas.openxmlformats.org/officeDocument/2006/relationships/slideLayout" Target="../slideLayouts/slideLayout199.xml"/><Relationship Id="rId11" Type="http://schemas.openxmlformats.org/officeDocument/2006/relationships/slideLayout" Target="../slideLayouts/slideLayout204.xml"/><Relationship Id="rId5" Type="http://schemas.openxmlformats.org/officeDocument/2006/relationships/slideLayout" Target="../slideLayouts/slideLayout198.xml"/><Relationship Id="rId10" Type="http://schemas.openxmlformats.org/officeDocument/2006/relationships/slideLayout" Target="../slideLayouts/slideLayout203.xml"/><Relationship Id="rId4" Type="http://schemas.openxmlformats.org/officeDocument/2006/relationships/slideLayout" Target="../slideLayouts/slideLayout197.xml"/><Relationship Id="rId9" Type="http://schemas.openxmlformats.org/officeDocument/2006/relationships/slideLayout" Target="../slideLayouts/slideLayout202.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13.xml"/><Relationship Id="rId3" Type="http://schemas.openxmlformats.org/officeDocument/2006/relationships/slideLayout" Target="../slideLayouts/slideLayout208.xml"/><Relationship Id="rId7" Type="http://schemas.openxmlformats.org/officeDocument/2006/relationships/slideLayout" Target="../slideLayouts/slideLayout212.xml"/><Relationship Id="rId12" Type="http://schemas.openxmlformats.org/officeDocument/2006/relationships/theme" Target="../theme/theme17.xml"/><Relationship Id="rId2" Type="http://schemas.openxmlformats.org/officeDocument/2006/relationships/slideLayout" Target="../slideLayouts/slideLayout207.xml"/><Relationship Id="rId1" Type="http://schemas.openxmlformats.org/officeDocument/2006/relationships/slideLayout" Target="../slideLayouts/slideLayout206.xml"/><Relationship Id="rId6" Type="http://schemas.openxmlformats.org/officeDocument/2006/relationships/slideLayout" Target="../slideLayouts/slideLayout211.xml"/><Relationship Id="rId11" Type="http://schemas.openxmlformats.org/officeDocument/2006/relationships/slideLayout" Target="../slideLayouts/slideLayout216.xml"/><Relationship Id="rId5" Type="http://schemas.openxmlformats.org/officeDocument/2006/relationships/slideLayout" Target="../slideLayouts/slideLayout210.xml"/><Relationship Id="rId10" Type="http://schemas.openxmlformats.org/officeDocument/2006/relationships/slideLayout" Target="../slideLayouts/slideLayout215.xml"/><Relationship Id="rId4" Type="http://schemas.openxmlformats.org/officeDocument/2006/relationships/slideLayout" Target="../slideLayouts/slideLayout209.xml"/><Relationship Id="rId9" Type="http://schemas.openxmlformats.org/officeDocument/2006/relationships/slideLayout" Target="../slideLayouts/slideLayout21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24.xml"/><Relationship Id="rId13" Type="http://schemas.openxmlformats.org/officeDocument/2006/relationships/theme" Target="../theme/theme18.xml"/><Relationship Id="rId3" Type="http://schemas.openxmlformats.org/officeDocument/2006/relationships/slideLayout" Target="../slideLayouts/slideLayout219.xml"/><Relationship Id="rId7" Type="http://schemas.openxmlformats.org/officeDocument/2006/relationships/slideLayout" Target="../slideLayouts/slideLayout223.xml"/><Relationship Id="rId12" Type="http://schemas.openxmlformats.org/officeDocument/2006/relationships/slideLayout" Target="../slideLayouts/slideLayout228.xml"/><Relationship Id="rId2" Type="http://schemas.openxmlformats.org/officeDocument/2006/relationships/slideLayout" Target="../slideLayouts/slideLayout218.xml"/><Relationship Id="rId1" Type="http://schemas.openxmlformats.org/officeDocument/2006/relationships/slideLayout" Target="../slideLayouts/slideLayout217.xml"/><Relationship Id="rId6" Type="http://schemas.openxmlformats.org/officeDocument/2006/relationships/slideLayout" Target="../slideLayouts/slideLayout222.xml"/><Relationship Id="rId11" Type="http://schemas.openxmlformats.org/officeDocument/2006/relationships/slideLayout" Target="../slideLayouts/slideLayout227.xml"/><Relationship Id="rId5" Type="http://schemas.openxmlformats.org/officeDocument/2006/relationships/slideLayout" Target="../slideLayouts/slideLayout221.xml"/><Relationship Id="rId10" Type="http://schemas.openxmlformats.org/officeDocument/2006/relationships/slideLayout" Target="../slideLayouts/slideLayout226.xml"/><Relationship Id="rId4" Type="http://schemas.openxmlformats.org/officeDocument/2006/relationships/slideLayout" Target="../slideLayouts/slideLayout220.xml"/><Relationship Id="rId9" Type="http://schemas.openxmlformats.org/officeDocument/2006/relationships/slideLayout" Target="../slideLayouts/slideLayout22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36.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theme" Target="../theme/theme19.xml"/><Relationship Id="rId2" Type="http://schemas.openxmlformats.org/officeDocument/2006/relationships/slideLayout" Target="../slideLayouts/slideLayout230.xm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theme" Target="../theme/theme2.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47.xml"/><Relationship Id="rId13" Type="http://schemas.openxmlformats.org/officeDocument/2006/relationships/theme" Target="../theme/theme20.xml"/><Relationship Id="rId3" Type="http://schemas.openxmlformats.org/officeDocument/2006/relationships/slideLayout" Target="../slideLayouts/slideLayout242.xml"/><Relationship Id="rId7" Type="http://schemas.openxmlformats.org/officeDocument/2006/relationships/slideLayout" Target="../slideLayouts/slideLayout246.xml"/><Relationship Id="rId12" Type="http://schemas.openxmlformats.org/officeDocument/2006/relationships/slideLayout" Target="../slideLayouts/slideLayout251.xml"/><Relationship Id="rId2" Type="http://schemas.openxmlformats.org/officeDocument/2006/relationships/slideLayout" Target="../slideLayouts/slideLayout241.xml"/><Relationship Id="rId1" Type="http://schemas.openxmlformats.org/officeDocument/2006/relationships/slideLayout" Target="../slideLayouts/slideLayout240.xml"/><Relationship Id="rId6" Type="http://schemas.openxmlformats.org/officeDocument/2006/relationships/slideLayout" Target="../slideLayouts/slideLayout245.xml"/><Relationship Id="rId11" Type="http://schemas.openxmlformats.org/officeDocument/2006/relationships/slideLayout" Target="../slideLayouts/slideLayout250.xml"/><Relationship Id="rId5" Type="http://schemas.openxmlformats.org/officeDocument/2006/relationships/slideLayout" Target="../slideLayouts/slideLayout244.xml"/><Relationship Id="rId10" Type="http://schemas.openxmlformats.org/officeDocument/2006/relationships/slideLayout" Target="../slideLayouts/slideLayout249.xml"/><Relationship Id="rId4" Type="http://schemas.openxmlformats.org/officeDocument/2006/relationships/slideLayout" Target="../slideLayouts/slideLayout243.xml"/><Relationship Id="rId9" Type="http://schemas.openxmlformats.org/officeDocument/2006/relationships/slideLayout" Target="../slideLayouts/slideLayout2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theme" Target="../theme/theme3.xml"/><Relationship Id="rId2" Type="http://schemas.openxmlformats.org/officeDocument/2006/relationships/slideLayout" Target="../slideLayouts/slideLayout45.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theme" Target="../theme/theme4.xml"/><Relationship Id="rId3" Type="http://schemas.openxmlformats.org/officeDocument/2006/relationships/slideLayout" Target="../slideLayouts/slideLayout57.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5" Type="http://schemas.openxmlformats.org/officeDocument/2006/relationships/slideLayout" Target="../slideLayouts/slideLayout59.xml"/><Relationship Id="rId10" Type="http://schemas.openxmlformats.org/officeDocument/2006/relationships/slideLayout" Target="../slideLayouts/slideLayout64.xml"/><Relationship Id="rId4" Type="http://schemas.openxmlformats.org/officeDocument/2006/relationships/slideLayout" Target="../slideLayouts/slideLayout58.xml"/><Relationship Id="rId9" Type="http://schemas.openxmlformats.org/officeDocument/2006/relationships/slideLayout" Target="../slideLayouts/slideLayout6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theme" Target="../theme/theme5.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theme" Target="../theme/theme6.xml"/><Relationship Id="rId3" Type="http://schemas.openxmlformats.org/officeDocument/2006/relationships/slideLayout" Target="../slideLayouts/slideLayout80.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2" Type="http://schemas.openxmlformats.org/officeDocument/2006/relationships/slideLayout" Target="../slideLayouts/slideLayout79.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5" Type="http://schemas.openxmlformats.org/officeDocument/2006/relationships/slideLayout" Target="../slideLayouts/slideLayout82.xml"/><Relationship Id="rId10" Type="http://schemas.openxmlformats.org/officeDocument/2006/relationships/slideLayout" Target="../slideLayouts/slideLayout87.xml"/><Relationship Id="rId4" Type="http://schemas.openxmlformats.org/officeDocument/2006/relationships/slideLayout" Target="../slideLayouts/slideLayout81.xml"/><Relationship Id="rId9"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7.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theme" Target="../theme/theme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theme" Target="../theme/theme9.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0" Type="http://schemas.openxmlformats.org/officeDocument/2006/relationships/slideLayout" Target="../slideLayouts/slideLayout122.xml"/><Relationship Id="rId4" Type="http://schemas.openxmlformats.org/officeDocument/2006/relationships/slideLayout" Target="../slideLayouts/slideLayout116.xml"/><Relationship Id="rId9" Type="http://schemas.openxmlformats.org/officeDocument/2006/relationships/slideLayout" Target="../slideLayouts/slideLayout1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9901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smtClean="0"/>
              <a:t>单击此处编辑母版标题样式</a:t>
            </a:r>
          </a:p>
        </p:txBody>
      </p:sp>
      <p:sp>
        <p:nvSpPr>
          <p:cNvPr id="29901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6858CC63-47E6-4EF7-9787-315D9A5705D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992" r:id="rId1"/>
    <p:sldLayoutId id="2147484210" r:id="rId2"/>
    <p:sldLayoutId id="2147483991" r:id="rId3"/>
    <p:sldLayoutId id="2147483990" r:id="rId4"/>
    <p:sldLayoutId id="2147483989" r:id="rId5"/>
    <p:sldLayoutId id="2147483988" r:id="rId6"/>
    <p:sldLayoutId id="2147483987" r:id="rId7"/>
    <p:sldLayoutId id="2147483986" r:id="rId8"/>
    <p:sldLayoutId id="2147483985" r:id="rId9"/>
    <p:sldLayoutId id="2147483984" r:id="rId10"/>
    <p:sldLayoutId id="2147483983" r:id="rId11"/>
    <p:sldLayoutId id="2147483982" r:id="rId12"/>
    <p:sldLayoutId id="2147484211" r:id="rId13"/>
    <p:sldLayoutId id="2147484212" r:id="rId14"/>
    <p:sldLayoutId id="2147484213" r:id="rId15"/>
    <p:sldLayoutId id="2147484214" r:id="rId16"/>
    <p:sldLayoutId id="2147484215" r:id="rId17"/>
    <p:sldLayoutId id="2147484216" r:id="rId18"/>
    <p:sldLayoutId id="2147484217" r:id="rId19"/>
    <p:sldLayoutId id="2147484218" r:id="rId20"/>
    <p:sldLayoutId id="2147484219" r:id="rId21"/>
    <p:sldLayoutId id="2147484220" r:id="rId22"/>
    <p:sldLayoutId id="2147484221" r:id="rId23"/>
    <p:sldLayoutId id="2147484222" r:id="rId24"/>
    <p:sldLayoutId id="2147484223" r:id="rId25"/>
    <p:sldLayoutId id="2147484224" r:id="rId26"/>
    <p:sldLayoutId id="2147484225" r:id="rId27"/>
    <p:sldLayoutId id="2147484226" r:id="rId28"/>
    <p:sldLayoutId id="2147484227" r:id="rId29"/>
    <p:sldLayoutId id="2147484228" r:id="rId30"/>
    <p:sldLayoutId id="2147484229" r:id="rId3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微软雅黑"/>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cs typeface="微软雅黑"/>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cs typeface="微软雅黑"/>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cs typeface="微软雅黑"/>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cs typeface="微软雅黑"/>
        </a:defRPr>
      </a:lvl5pPr>
      <a:lvl6pPr marL="4572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6pPr>
      <a:lvl7pPr marL="9144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7pPr>
      <a:lvl8pPr marL="13716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8pPr>
      <a:lvl9pPr marL="18288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619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3619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C13E41AA-932D-40AE-9BA4-66DFEBD514F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95" r:id="rId1"/>
    <p:sldLayoutId id="2147484094" r:id="rId2"/>
    <p:sldLayoutId id="2147484093" r:id="rId3"/>
    <p:sldLayoutId id="2147484092" r:id="rId4"/>
    <p:sldLayoutId id="2147484091" r:id="rId5"/>
    <p:sldLayoutId id="2147484090" r:id="rId6"/>
    <p:sldLayoutId id="2147484089" r:id="rId7"/>
    <p:sldLayoutId id="2147484088" r:id="rId8"/>
    <p:sldLayoutId id="2147484087" r:id="rId9"/>
    <p:sldLayoutId id="2147484086" r:id="rId10"/>
    <p:sldLayoutId id="2147484085" r:id="rId11"/>
    <p:sldLayoutId id="2147484084"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950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4950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9E8BD628-E1C4-49E0-B438-A5988EB758C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06" r:id="rId1"/>
    <p:sldLayoutId id="2147484231" r:id="rId2"/>
    <p:sldLayoutId id="2147484105" r:id="rId3"/>
    <p:sldLayoutId id="2147484104" r:id="rId4"/>
    <p:sldLayoutId id="2147484103" r:id="rId5"/>
    <p:sldLayoutId id="2147484102" r:id="rId6"/>
    <p:sldLayoutId id="2147484101" r:id="rId7"/>
    <p:sldLayoutId id="2147484100" r:id="rId8"/>
    <p:sldLayoutId id="2147484099" r:id="rId9"/>
    <p:sldLayoutId id="2147484098" r:id="rId10"/>
    <p:sldLayoutId id="2147484097" r:id="rId11"/>
    <p:sldLayoutId id="2147484096"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微软雅黑"/>
        </a:defRPr>
      </a:lvl1pPr>
      <a:lvl2pPr algn="ctr" rtl="0" eaLnBrk="0" fontAlgn="base" hangingPunct="0">
        <a:spcBef>
          <a:spcPct val="0"/>
        </a:spcBef>
        <a:spcAft>
          <a:spcPct val="0"/>
        </a:spcAft>
        <a:defRPr sz="4400">
          <a:solidFill>
            <a:schemeClr val="tx1"/>
          </a:solidFill>
          <a:latin typeface="Franklin Gothic Medium" pitchFamily="34" charset="0"/>
          <a:ea typeface="微软雅黑" pitchFamily="34" charset="-122"/>
          <a:cs typeface="微软雅黑"/>
        </a:defRPr>
      </a:lvl2pPr>
      <a:lvl3pPr algn="ctr" rtl="0" eaLnBrk="0" fontAlgn="base" hangingPunct="0">
        <a:spcBef>
          <a:spcPct val="0"/>
        </a:spcBef>
        <a:spcAft>
          <a:spcPct val="0"/>
        </a:spcAft>
        <a:defRPr sz="4400">
          <a:solidFill>
            <a:schemeClr val="tx1"/>
          </a:solidFill>
          <a:latin typeface="Franklin Gothic Medium" pitchFamily="34" charset="0"/>
          <a:ea typeface="微软雅黑" pitchFamily="34" charset="-122"/>
          <a:cs typeface="微软雅黑"/>
        </a:defRPr>
      </a:lvl3pPr>
      <a:lvl4pPr algn="ctr" rtl="0" eaLnBrk="0" fontAlgn="base" hangingPunct="0">
        <a:spcBef>
          <a:spcPct val="0"/>
        </a:spcBef>
        <a:spcAft>
          <a:spcPct val="0"/>
        </a:spcAft>
        <a:defRPr sz="4400">
          <a:solidFill>
            <a:schemeClr val="tx1"/>
          </a:solidFill>
          <a:latin typeface="Franklin Gothic Medium" pitchFamily="34" charset="0"/>
          <a:ea typeface="微软雅黑" pitchFamily="34" charset="-122"/>
          <a:cs typeface="微软雅黑"/>
        </a:defRPr>
      </a:lvl4pPr>
      <a:lvl5pPr algn="ctr" rtl="0" eaLnBrk="0" fontAlgn="base" hangingPunct="0">
        <a:spcBef>
          <a:spcPct val="0"/>
        </a:spcBef>
        <a:spcAft>
          <a:spcPct val="0"/>
        </a:spcAft>
        <a:defRPr sz="4400">
          <a:solidFill>
            <a:schemeClr val="tx1"/>
          </a:solidFill>
          <a:latin typeface="Franklin Gothic Medium" pitchFamily="34" charset="0"/>
          <a:ea typeface="微软雅黑" pitchFamily="34" charset="-122"/>
          <a:cs typeface="微软雅黑"/>
        </a:defRPr>
      </a:lvl5pPr>
      <a:lvl6pPr marL="4572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6pPr>
      <a:lvl7pPr marL="9144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7pPr>
      <a:lvl8pPr marL="13716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8pPr>
      <a:lvl9pPr marL="1828800" algn="ctr" rtl="0" eaLnBrk="1" fontAlgn="base" hangingPunct="1">
        <a:spcBef>
          <a:spcPct val="0"/>
        </a:spcBef>
        <a:spcAft>
          <a:spcPct val="0"/>
        </a:spcAft>
        <a:defRPr sz="4400">
          <a:solidFill>
            <a:schemeClr val="tx1"/>
          </a:solidFill>
          <a:latin typeface="Franklin Gothic Medium" pitchFamily="34" charset="0"/>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2818"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62819"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1B63506E-A9BC-41CB-B7FF-E039D8323D1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17" r:id="rId1"/>
    <p:sldLayoutId id="2147484232" r:id="rId2"/>
    <p:sldLayoutId id="2147484116" r:id="rId3"/>
    <p:sldLayoutId id="2147484115" r:id="rId4"/>
    <p:sldLayoutId id="2147484114" r:id="rId5"/>
    <p:sldLayoutId id="2147484113" r:id="rId6"/>
    <p:sldLayoutId id="2147484112" r:id="rId7"/>
    <p:sldLayoutId id="2147484111" r:id="rId8"/>
    <p:sldLayoutId id="2147484110" r:id="rId9"/>
    <p:sldLayoutId id="2147484109" r:id="rId10"/>
    <p:sldLayoutId id="2147484108" r:id="rId11"/>
    <p:sldLayoutId id="2147484107"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613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7613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D8FB3CFC-BF61-4181-957E-9874889A475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28" r:id="rId1"/>
    <p:sldLayoutId id="2147484127" r:id="rId2"/>
    <p:sldLayoutId id="2147484126" r:id="rId3"/>
    <p:sldLayoutId id="2147484125" r:id="rId4"/>
    <p:sldLayoutId id="2147484124" r:id="rId5"/>
    <p:sldLayoutId id="2147484123" r:id="rId6"/>
    <p:sldLayoutId id="2147484122" r:id="rId7"/>
    <p:sldLayoutId id="2147484121" r:id="rId8"/>
    <p:sldLayoutId id="2147484120" r:id="rId9"/>
    <p:sldLayoutId id="2147484119" r:id="rId10"/>
    <p:sldLayoutId id="2147484118"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8418"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88419"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106880F9-9E96-4785-857F-B66D6ADE89D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40" r:id="rId1"/>
    <p:sldLayoutId id="2147484139" r:id="rId2"/>
    <p:sldLayoutId id="2147484138" r:id="rId3"/>
    <p:sldLayoutId id="2147484137" r:id="rId4"/>
    <p:sldLayoutId id="2147484136" r:id="rId5"/>
    <p:sldLayoutId id="2147484135" r:id="rId6"/>
    <p:sldLayoutId id="2147484134" r:id="rId7"/>
    <p:sldLayoutId id="2147484133" r:id="rId8"/>
    <p:sldLayoutId id="2147484132" r:id="rId9"/>
    <p:sldLayoutId id="2147484131" r:id="rId10"/>
    <p:sldLayoutId id="2147484130" r:id="rId11"/>
    <p:sldLayoutId id="2147484129"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173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173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6FEA7B83-DA23-49A2-9C9B-DE252C2DAC2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51" r:id="rId1"/>
    <p:sldLayoutId id="2147484150" r:id="rId2"/>
    <p:sldLayoutId id="2147484149" r:id="rId3"/>
    <p:sldLayoutId id="2147484148" r:id="rId4"/>
    <p:sldLayoutId id="2147484147" r:id="rId5"/>
    <p:sldLayoutId id="2147484146" r:id="rId6"/>
    <p:sldLayoutId id="2147484145" r:id="rId7"/>
    <p:sldLayoutId id="2147484144" r:id="rId8"/>
    <p:sldLayoutId id="2147484143" r:id="rId9"/>
    <p:sldLayoutId id="2147484142" r:id="rId10"/>
    <p:sldLayoutId id="214748414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14018"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14019"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406EC317-35CC-48A3-A1C6-713727DC741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63" r:id="rId1"/>
    <p:sldLayoutId id="2147484162" r:id="rId2"/>
    <p:sldLayoutId id="2147484161" r:id="rId3"/>
    <p:sldLayoutId id="2147484160" r:id="rId4"/>
    <p:sldLayoutId id="2147484159" r:id="rId5"/>
    <p:sldLayoutId id="2147484158" r:id="rId6"/>
    <p:sldLayoutId id="2147484157" r:id="rId7"/>
    <p:sldLayoutId id="2147484156" r:id="rId8"/>
    <p:sldLayoutId id="2147484155" r:id="rId9"/>
    <p:sldLayoutId id="2147484154" r:id="rId10"/>
    <p:sldLayoutId id="2147484153" r:id="rId11"/>
    <p:sldLayoutId id="2147484152"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733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2733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254B6AA8-D420-4E4D-8C39-6F77F6FFD90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74" r:id="rId1"/>
    <p:sldLayoutId id="2147484173" r:id="rId2"/>
    <p:sldLayoutId id="2147484172" r:id="rId3"/>
    <p:sldLayoutId id="2147484171" r:id="rId4"/>
    <p:sldLayoutId id="2147484170" r:id="rId5"/>
    <p:sldLayoutId id="2147484169" r:id="rId6"/>
    <p:sldLayoutId id="2147484168" r:id="rId7"/>
    <p:sldLayoutId id="2147484167" r:id="rId8"/>
    <p:sldLayoutId id="2147484166" r:id="rId9"/>
    <p:sldLayoutId id="2147484165" r:id="rId10"/>
    <p:sldLayoutId id="2147484164"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微软雅黑" pitchFamily="34" charset="-122"/>
          <a:ea typeface="微软雅黑" pitchFamily="34" charset="-122"/>
          <a:cs typeface="微软雅黑"/>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微软雅黑" pitchFamily="34" charset="-122"/>
          <a:ea typeface="微软雅黑" pitchFamily="34" charset="-122"/>
          <a:cs typeface="微软雅黑"/>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微软雅黑" pitchFamily="34" charset="-122"/>
          <a:ea typeface="微软雅黑" pitchFamily="34" charset="-122"/>
          <a:cs typeface="微软雅黑"/>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39618"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39619"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94DB147D-599F-42E1-930D-85AAD031C717}"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86" r:id="rId1"/>
    <p:sldLayoutId id="2147484185" r:id="rId2"/>
    <p:sldLayoutId id="2147484184" r:id="rId3"/>
    <p:sldLayoutId id="2147484183" r:id="rId4"/>
    <p:sldLayoutId id="2147484182" r:id="rId5"/>
    <p:sldLayoutId id="2147484181" r:id="rId6"/>
    <p:sldLayoutId id="2147484180" r:id="rId7"/>
    <p:sldLayoutId id="2147484179" r:id="rId8"/>
    <p:sldLayoutId id="2147484178" r:id="rId9"/>
    <p:sldLayoutId id="2147484177" r:id="rId10"/>
    <p:sldLayoutId id="2147484176" r:id="rId11"/>
    <p:sldLayoutId id="2147484175"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52930"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52931"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3E9C9F51-6AA1-458D-B73F-7176BADD95A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197" r:id="rId1"/>
    <p:sldLayoutId id="2147484196" r:id="rId2"/>
    <p:sldLayoutId id="2147484195" r:id="rId3"/>
    <p:sldLayoutId id="2147484194" r:id="rId4"/>
    <p:sldLayoutId id="2147484193" r:id="rId5"/>
    <p:sldLayoutId id="2147484192" r:id="rId6"/>
    <p:sldLayoutId id="2147484191" r:id="rId7"/>
    <p:sldLayoutId id="2147484190" r:id="rId8"/>
    <p:sldLayoutId id="2147484189" r:id="rId9"/>
    <p:sldLayoutId id="2147484188" r:id="rId10"/>
    <p:sldLayoutId id="2147484187"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379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379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551CCC26-2376-4F7E-B82E-A191655253D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03" r:id="rId1"/>
    <p:sldLayoutId id="2147484230" r:id="rId2"/>
    <p:sldLayoutId id="2147484002" r:id="rId3"/>
    <p:sldLayoutId id="2147484001" r:id="rId4"/>
    <p:sldLayoutId id="2147484000" r:id="rId5"/>
    <p:sldLayoutId id="2147483999" r:id="rId6"/>
    <p:sldLayoutId id="2147483998" r:id="rId7"/>
    <p:sldLayoutId id="2147483997" r:id="rId8"/>
    <p:sldLayoutId id="2147483996" r:id="rId9"/>
    <p:sldLayoutId id="2147483995" r:id="rId10"/>
    <p:sldLayoutId id="2147483994" r:id="rId11"/>
    <p:sldLayoutId id="2147483993"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65218"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65219"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1471C71B-FA74-41DC-B7EE-E8406F304E5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209" r:id="rId1"/>
    <p:sldLayoutId id="2147484208" r:id="rId2"/>
    <p:sldLayoutId id="2147484207" r:id="rId3"/>
    <p:sldLayoutId id="2147484206" r:id="rId4"/>
    <p:sldLayoutId id="2147484205" r:id="rId5"/>
    <p:sldLayoutId id="2147484204" r:id="rId6"/>
    <p:sldLayoutId id="2147484203" r:id="rId7"/>
    <p:sldLayoutId id="2147484202" r:id="rId8"/>
    <p:sldLayoutId id="2147484201" r:id="rId9"/>
    <p:sldLayoutId id="2147484200" r:id="rId10"/>
    <p:sldLayoutId id="2147484199" r:id="rId11"/>
    <p:sldLayoutId id="214748419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710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710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712A3E24-D46F-4EDC-8E53-87C6543F8AB0}"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14" r:id="rId1"/>
    <p:sldLayoutId id="2147484013" r:id="rId2"/>
    <p:sldLayoutId id="2147484012" r:id="rId3"/>
    <p:sldLayoutId id="2147484011" r:id="rId4"/>
    <p:sldLayoutId id="2147484010" r:id="rId5"/>
    <p:sldLayoutId id="2147484009" r:id="rId6"/>
    <p:sldLayoutId id="2147484008" r:id="rId7"/>
    <p:sldLayoutId id="2147484007" r:id="rId8"/>
    <p:sldLayoutId id="2147484006" r:id="rId9"/>
    <p:sldLayoutId id="2147484005" r:id="rId10"/>
    <p:sldLayoutId id="2147484004"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939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939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AC2F56EE-7B55-4571-8739-52309B7F5363}"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26" r:id="rId1"/>
    <p:sldLayoutId id="2147484025" r:id="rId2"/>
    <p:sldLayoutId id="2147484024" r:id="rId3"/>
    <p:sldLayoutId id="2147484023" r:id="rId4"/>
    <p:sldLayoutId id="2147484022" r:id="rId5"/>
    <p:sldLayoutId id="2147484021" r:id="rId6"/>
    <p:sldLayoutId id="2147484020" r:id="rId7"/>
    <p:sldLayoutId id="2147484019" r:id="rId8"/>
    <p:sldLayoutId id="2147484018" r:id="rId9"/>
    <p:sldLayoutId id="2147484017" r:id="rId10"/>
    <p:sldLayoutId id="2147484016" r:id="rId11"/>
    <p:sldLayoutId id="2147484015"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270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7270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F903360C-733F-46FF-8E54-9666CA8A379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37" r:id="rId1"/>
    <p:sldLayoutId id="2147484036" r:id="rId2"/>
    <p:sldLayoutId id="2147484035" r:id="rId3"/>
    <p:sldLayoutId id="2147484034" r:id="rId4"/>
    <p:sldLayoutId id="2147484033" r:id="rId5"/>
    <p:sldLayoutId id="2147484032" r:id="rId6"/>
    <p:sldLayoutId id="2147484031" r:id="rId7"/>
    <p:sldLayoutId id="2147484030" r:id="rId8"/>
    <p:sldLayoutId id="2147484029" r:id="rId9"/>
    <p:sldLayoutId id="2147484028" r:id="rId10"/>
    <p:sldLayoutId id="2147484027"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499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8499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2CC84A96-61FC-48AA-9E9D-C384310B41C1}"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49" r:id="rId1"/>
    <p:sldLayoutId id="2147484048" r:id="rId2"/>
    <p:sldLayoutId id="2147484047" r:id="rId3"/>
    <p:sldLayoutId id="2147484046" r:id="rId4"/>
    <p:sldLayoutId id="2147484045" r:id="rId5"/>
    <p:sldLayoutId id="2147484044" r:id="rId6"/>
    <p:sldLayoutId id="2147484043" r:id="rId7"/>
    <p:sldLayoutId id="2147484042" r:id="rId8"/>
    <p:sldLayoutId id="2147484041" r:id="rId9"/>
    <p:sldLayoutId id="2147484040" r:id="rId10"/>
    <p:sldLayoutId id="2147484039" r:id="rId11"/>
    <p:sldLayoutId id="2147484038"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830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9830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1443BF04-07DE-41A4-9C35-3CC0EE22C816}"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60" r:id="rId1"/>
    <p:sldLayoutId id="2147484059" r:id="rId2"/>
    <p:sldLayoutId id="2147484058" r:id="rId3"/>
    <p:sldLayoutId id="2147484057" r:id="rId4"/>
    <p:sldLayoutId id="2147484056" r:id="rId5"/>
    <p:sldLayoutId id="2147484055" r:id="rId6"/>
    <p:sldLayoutId id="2147484054" r:id="rId7"/>
    <p:sldLayoutId id="2147484053" r:id="rId8"/>
    <p:sldLayoutId id="2147484052" r:id="rId9"/>
    <p:sldLayoutId id="2147484051" r:id="rId10"/>
    <p:sldLayoutId id="2147484050"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微软雅黑" pitchFamily="34" charset="-122"/>
          <a:ea typeface="微软雅黑" pitchFamily="34" charset="-122"/>
          <a:cs typeface="微软雅黑"/>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微软雅黑" pitchFamily="34" charset="-122"/>
          <a:ea typeface="微软雅黑" pitchFamily="34" charset="-122"/>
          <a:cs typeface="微软雅黑"/>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微软雅黑" pitchFamily="34" charset="-122"/>
          <a:ea typeface="微软雅黑" pitchFamily="34" charset="-122"/>
          <a:cs typeface="微软雅黑"/>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微软雅黑" pitchFamily="34" charset="-122"/>
          <a:ea typeface="微软雅黑" pitchFamily="34" charset="-122"/>
          <a:cs typeface="微软雅黑"/>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0594"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10595"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4B5832F3-C10E-4E82-B165-A8954B4DC072}"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72" r:id="rId1"/>
    <p:sldLayoutId id="2147484071" r:id="rId2"/>
    <p:sldLayoutId id="2147484070" r:id="rId3"/>
    <p:sldLayoutId id="2147484069" r:id="rId4"/>
    <p:sldLayoutId id="2147484068" r:id="rId5"/>
    <p:sldLayoutId id="2147484067" r:id="rId6"/>
    <p:sldLayoutId id="2147484066" r:id="rId7"/>
    <p:sldLayoutId id="2147484065" r:id="rId8"/>
    <p:sldLayoutId id="2147484064" r:id="rId9"/>
    <p:sldLayoutId id="2147484063" r:id="rId10"/>
    <p:sldLayoutId id="2147484062" r:id="rId11"/>
    <p:sldLayoutId id="2147484061"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3906" name="标题占位符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23907" name="文本占位符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Arial" pitchFamily="34" charset="0"/>
                <a:ea typeface="宋体" pitchFamily="2" charset="-122"/>
              </a:defRPr>
            </a:lvl1pPr>
          </a:lstStyle>
          <a:p>
            <a:pPr>
              <a:defRPr/>
            </a:pPr>
            <a:fld id="{27E58B02-20C1-4E9C-96BC-070E896EB28C}"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4083" r:id="rId1"/>
    <p:sldLayoutId id="2147484082" r:id="rId2"/>
    <p:sldLayoutId id="2147484081" r:id="rId3"/>
    <p:sldLayoutId id="2147484080" r:id="rId4"/>
    <p:sldLayoutId id="2147484079" r:id="rId5"/>
    <p:sldLayoutId id="2147484078" r:id="rId6"/>
    <p:sldLayoutId id="2147484077" r:id="rId7"/>
    <p:sldLayoutId id="2147484076" r:id="rId8"/>
    <p:sldLayoutId id="2147484075" r:id="rId9"/>
    <p:sldLayoutId id="2147484074" r:id="rId10"/>
    <p:sldLayoutId id="2147484073"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pitchFamily="2" charset="-122"/>
        </a:defRPr>
      </a:lvl2pPr>
      <a:lvl3pPr algn="ctr" rtl="0" eaLnBrk="0" fontAlgn="base" hangingPunct="0">
        <a:spcBef>
          <a:spcPct val="0"/>
        </a:spcBef>
        <a:spcAft>
          <a:spcPct val="0"/>
        </a:spcAft>
        <a:defRPr sz="4400">
          <a:solidFill>
            <a:schemeClr val="tx1"/>
          </a:solidFill>
          <a:latin typeface="Calibri" pitchFamily="34" charset="0"/>
          <a:ea typeface="宋体" pitchFamily="2" charset="-122"/>
        </a:defRPr>
      </a:lvl3pPr>
      <a:lvl4pPr algn="ctr" rtl="0" eaLnBrk="0" fontAlgn="base" hangingPunct="0">
        <a:spcBef>
          <a:spcPct val="0"/>
        </a:spcBef>
        <a:spcAft>
          <a:spcPct val="0"/>
        </a:spcAft>
        <a:defRPr sz="4400">
          <a:solidFill>
            <a:schemeClr val="tx1"/>
          </a:solidFill>
          <a:latin typeface="Calibri" pitchFamily="34" charset="0"/>
          <a:ea typeface="宋体" pitchFamily="2" charset="-122"/>
        </a:defRPr>
      </a:lvl4pPr>
      <a:lvl5pPr algn="ctr" rtl="0" eaLnBrk="0" fontAlgn="base" hangingPunct="0">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37.xml"/><Relationship Id="rId5" Type="http://schemas.openxmlformats.org/officeDocument/2006/relationships/image" Target="../media/image63.png"/><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37.xml"/><Relationship Id="rId1" Type="http://schemas.openxmlformats.org/officeDocument/2006/relationships/vmlDrawing" Target="../drawings/vmlDrawing2.vml"/><Relationship Id="rId5" Type="http://schemas.openxmlformats.org/officeDocument/2006/relationships/oleObject" Target="???" TargetMode="External"/><Relationship Id="rId4" Type="http://schemas.openxmlformats.org/officeDocument/2006/relationships/image" Target="../media/image66.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7.png"/><Relationship Id="rId2" Type="http://schemas.openxmlformats.org/officeDocument/2006/relationships/slideLayout" Target="../slideLayouts/slideLayout137.xml"/><Relationship Id="rId1" Type="http://schemas.openxmlformats.org/officeDocument/2006/relationships/vmlDrawing" Target="../drawings/vmlDrawing3.vml"/><Relationship Id="rId6" Type="http://schemas.openxmlformats.org/officeDocument/2006/relationships/image" Target="../media/image73.png"/><Relationship Id="rId11" Type="http://schemas.openxmlformats.org/officeDocument/2006/relationships/image" Target="../media/image66.png"/><Relationship Id="rId5" Type="http://schemas.openxmlformats.org/officeDocument/2006/relationships/image" Target="../media/image72.png"/><Relationship Id="rId10" Type="http://schemas.openxmlformats.org/officeDocument/2006/relationships/oleObject" Target="???" TargetMode="External"/><Relationship Id="rId4" Type="http://schemas.openxmlformats.org/officeDocument/2006/relationships/image" Target="../media/image71.png"/><Relationship Id="rId9" Type="http://schemas.openxmlformats.org/officeDocument/2006/relationships/image" Target="../media/image76.png"/></Relationships>
</file>

<file path=ppt/slides/_rels/slide13.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image" Target="../media/image88.png"/><Relationship Id="rId3" Type="http://schemas.openxmlformats.org/officeDocument/2006/relationships/image" Target="../media/image78.wmf"/><Relationship Id="rId7" Type="http://schemas.openxmlformats.org/officeDocument/2006/relationships/image" Target="../media/image82.wmf"/><Relationship Id="rId12" Type="http://schemas.openxmlformats.org/officeDocument/2006/relationships/image" Target="../media/image87.jpeg"/><Relationship Id="rId2" Type="http://schemas.openxmlformats.org/officeDocument/2006/relationships/notesSlide" Target="../notesSlides/notesSlide11.xml"/><Relationship Id="rId1" Type="http://schemas.openxmlformats.org/officeDocument/2006/relationships/slideLayout" Target="../slideLayouts/slideLayout137.xml"/><Relationship Id="rId6" Type="http://schemas.openxmlformats.org/officeDocument/2006/relationships/image" Target="../media/image81.wmf"/><Relationship Id="rId11" Type="http://schemas.openxmlformats.org/officeDocument/2006/relationships/image" Target="../media/image86.jpeg"/><Relationship Id="rId5" Type="http://schemas.openxmlformats.org/officeDocument/2006/relationships/image" Target="../media/image80.wmf"/><Relationship Id="rId10" Type="http://schemas.openxmlformats.org/officeDocument/2006/relationships/image" Target="../media/image85.jpeg"/><Relationship Id="rId4" Type="http://schemas.openxmlformats.org/officeDocument/2006/relationships/image" Target="../media/image79.wmf"/><Relationship Id="rId9" Type="http://schemas.openxmlformats.org/officeDocument/2006/relationships/image" Target="../media/image84.jpeg"/></Relationships>
</file>

<file path=ppt/slides/_rels/slide14.xml.rels><?xml version="1.0" encoding="UTF-8" standalone="yes"?>
<Relationships xmlns="http://schemas.openxmlformats.org/package/2006/relationships"><Relationship Id="rId8" Type="http://schemas.openxmlformats.org/officeDocument/2006/relationships/image" Target="../media/image83.wmf"/><Relationship Id="rId13" Type="http://schemas.openxmlformats.org/officeDocument/2006/relationships/image" Target="../media/image88.png"/><Relationship Id="rId3" Type="http://schemas.openxmlformats.org/officeDocument/2006/relationships/image" Target="../media/image78.wmf"/><Relationship Id="rId7" Type="http://schemas.openxmlformats.org/officeDocument/2006/relationships/image" Target="../media/image82.wmf"/><Relationship Id="rId12" Type="http://schemas.openxmlformats.org/officeDocument/2006/relationships/image" Target="../media/image87.jpeg"/><Relationship Id="rId17" Type="http://schemas.openxmlformats.org/officeDocument/2006/relationships/image" Target="../media/image92.jpeg"/><Relationship Id="rId2" Type="http://schemas.openxmlformats.org/officeDocument/2006/relationships/notesSlide" Target="../notesSlides/notesSlide12.xml"/><Relationship Id="rId16" Type="http://schemas.openxmlformats.org/officeDocument/2006/relationships/image" Target="../media/image91.jpeg"/><Relationship Id="rId1" Type="http://schemas.openxmlformats.org/officeDocument/2006/relationships/slideLayout" Target="../slideLayouts/slideLayout137.xml"/><Relationship Id="rId6" Type="http://schemas.openxmlformats.org/officeDocument/2006/relationships/image" Target="../media/image81.wmf"/><Relationship Id="rId11" Type="http://schemas.openxmlformats.org/officeDocument/2006/relationships/image" Target="../media/image86.jpeg"/><Relationship Id="rId5" Type="http://schemas.openxmlformats.org/officeDocument/2006/relationships/image" Target="../media/image80.wmf"/><Relationship Id="rId15" Type="http://schemas.openxmlformats.org/officeDocument/2006/relationships/image" Target="../media/image90.jpeg"/><Relationship Id="rId10" Type="http://schemas.openxmlformats.org/officeDocument/2006/relationships/image" Target="../media/image85.jpeg"/><Relationship Id="rId4" Type="http://schemas.openxmlformats.org/officeDocument/2006/relationships/image" Target="../media/image79.wmf"/><Relationship Id="rId9" Type="http://schemas.openxmlformats.org/officeDocument/2006/relationships/image" Target="../media/image84.jpeg"/><Relationship Id="rId14" Type="http://schemas.openxmlformats.org/officeDocument/2006/relationships/image" Target="../media/image8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7.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5.xml"/><Relationship Id="rId16" Type="http://schemas.openxmlformats.org/officeDocument/2006/relationships/image" Target="../media/image27.png"/><Relationship Id="rId1" Type="http://schemas.openxmlformats.org/officeDocument/2006/relationships/slideLayout" Target="../slideLayouts/slideLayout13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diagramLayout" Target="../diagrams/layout10.xml"/><Relationship Id="rId13" Type="http://schemas.openxmlformats.org/officeDocument/2006/relationships/diagramQuickStyle" Target="../diagrams/quickStyle11.xml"/><Relationship Id="rId18" Type="http://schemas.openxmlformats.org/officeDocument/2006/relationships/diagramColors" Target="../diagrams/colors12.xml"/><Relationship Id="rId3" Type="http://schemas.openxmlformats.org/officeDocument/2006/relationships/diagramData" Target="../diagrams/data9.xml"/><Relationship Id="rId7" Type="http://schemas.openxmlformats.org/officeDocument/2006/relationships/diagramData" Target="../diagrams/data10.xml"/><Relationship Id="rId12" Type="http://schemas.openxmlformats.org/officeDocument/2006/relationships/diagramLayout" Target="../diagrams/layout11.xml"/><Relationship Id="rId17" Type="http://schemas.openxmlformats.org/officeDocument/2006/relationships/diagramQuickStyle" Target="../diagrams/quickStyle12.xml"/><Relationship Id="rId2" Type="http://schemas.openxmlformats.org/officeDocument/2006/relationships/notesSlide" Target="../notesSlides/notesSlide16.xml"/><Relationship Id="rId16" Type="http://schemas.openxmlformats.org/officeDocument/2006/relationships/diagramLayout" Target="../diagrams/layout12.xml"/><Relationship Id="rId1" Type="http://schemas.openxmlformats.org/officeDocument/2006/relationships/slideLayout" Target="../slideLayouts/slideLayout137.xml"/><Relationship Id="rId6" Type="http://schemas.openxmlformats.org/officeDocument/2006/relationships/diagramColors" Target="../diagrams/colors9.xml"/><Relationship Id="rId11" Type="http://schemas.openxmlformats.org/officeDocument/2006/relationships/diagramData" Target="../diagrams/data11.xml"/><Relationship Id="rId5" Type="http://schemas.openxmlformats.org/officeDocument/2006/relationships/diagramQuickStyle" Target="../diagrams/quickStyle9.xml"/><Relationship Id="rId15" Type="http://schemas.openxmlformats.org/officeDocument/2006/relationships/diagramData" Target="../diagrams/data12.xml"/><Relationship Id="rId10" Type="http://schemas.openxmlformats.org/officeDocument/2006/relationships/diagramColors" Target="../diagrams/colors10.xml"/><Relationship Id="rId4" Type="http://schemas.openxmlformats.org/officeDocument/2006/relationships/diagramLayout" Target="../diagrams/layout9.xml"/><Relationship Id="rId9" Type="http://schemas.openxmlformats.org/officeDocument/2006/relationships/diagramQuickStyle" Target="../diagrams/quickStyle10.xml"/><Relationship Id="rId14" Type="http://schemas.openxmlformats.org/officeDocument/2006/relationships/diagramColors" Target="../diagrams/colors11.xml"/></Relationships>
</file>

<file path=ppt/slides/_rels/slide19.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Data" Target="../diagrams/data13.xml"/><Relationship Id="rId7" Type="http://schemas.openxmlformats.org/officeDocument/2006/relationships/diagramData" Target="../diagrams/data14.xml"/><Relationship Id="rId2" Type="http://schemas.openxmlformats.org/officeDocument/2006/relationships/notesSlide" Target="../notesSlides/notesSlide17.xml"/><Relationship Id="rId1" Type="http://schemas.openxmlformats.org/officeDocument/2006/relationships/slideLayout" Target="../slideLayouts/slideLayout137.xml"/><Relationship Id="rId6" Type="http://schemas.openxmlformats.org/officeDocument/2006/relationships/diagramColors" Target="../diagrams/colors13.xml"/><Relationship Id="rId5" Type="http://schemas.openxmlformats.org/officeDocument/2006/relationships/diagramQuickStyle" Target="../diagrams/quickStyle13.xml"/><Relationship Id="rId10" Type="http://schemas.openxmlformats.org/officeDocument/2006/relationships/diagramColors" Target="../diagrams/colors14.xml"/><Relationship Id="rId4" Type="http://schemas.openxmlformats.org/officeDocument/2006/relationships/diagramLayout" Target="../diagrams/layout13.xml"/><Relationship Id="rId9" Type="http://schemas.openxmlformats.org/officeDocument/2006/relationships/diagramQuickStyle" Target="../diagrams/quickStyle14.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diagramLayout" Target="../diagrams/layout2.xml"/><Relationship Id="rId18" Type="http://schemas.openxmlformats.org/officeDocument/2006/relationships/oleObject" Target="../embeddings/oleObject6.bin"/><Relationship Id="rId3" Type="http://schemas.openxmlformats.org/officeDocument/2006/relationships/notesSlide" Target="../notesSlides/notesSlide2.xml"/><Relationship Id="rId7" Type="http://schemas.openxmlformats.org/officeDocument/2006/relationships/diagramColors" Target="../diagrams/colors1.xml"/><Relationship Id="rId12" Type="http://schemas.openxmlformats.org/officeDocument/2006/relationships/diagramData" Target="../diagrams/data2.xml"/><Relationship Id="rId17" Type="http://schemas.openxmlformats.org/officeDocument/2006/relationships/oleObject" Target="../embeddings/oleObject5.bin"/><Relationship Id="rId2" Type="http://schemas.openxmlformats.org/officeDocument/2006/relationships/slideLayout" Target="../slideLayouts/slideLayout137.xml"/><Relationship Id="rId16" Type="http://schemas.openxmlformats.org/officeDocument/2006/relationships/oleObject" Target="../embeddings/oleObject4.bin"/><Relationship Id="rId20" Type="http://schemas.openxmlformats.org/officeDocument/2006/relationships/image" Target="../media/image13.png"/><Relationship Id="rId1" Type="http://schemas.openxmlformats.org/officeDocument/2006/relationships/vmlDrawing" Target="../drawings/vmlDrawing1.vml"/><Relationship Id="rId6" Type="http://schemas.openxmlformats.org/officeDocument/2006/relationships/diagramQuickStyle" Target="../diagrams/quickStyle1.xml"/><Relationship Id="rId11" Type="http://schemas.openxmlformats.org/officeDocument/2006/relationships/oleObject" Target="../embeddings/oleObject3.bin"/><Relationship Id="rId5" Type="http://schemas.openxmlformats.org/officeDocument/2006/relationships/diagramLayout" Target="../diagrams/layout1.xml"/><Relationship Id="rId15" Type="http://schemas.openxmlformats.org/officeDocument/2006/relationships/diagramColors" Target="../diagrams/colors2.xml"/><Relationship Id="rId10" Type="http://schemas.openxmlformats.org/officeDocument/2006/relationships/oleObject" Target="../embeddings/oleObject2.bin"/><Relationship Id="rId19" Type="http://schemas.openxmlformats.org/officeDocument/2006/relationships/image" Target="../media/image12.png"/><Relationship Id="rId4" Type="http://schemas.openxmlformats.org/officeDocument/2006/relationships/diagramData" Target="../diagrams/data1.xml"/><Relationship Id="rId9" Type="http://schemas.openxmlformats.org/officeDocument/2006/relationships/oleObject" Target="../embeddings/oleObject1.bin"/><Relationship Id="rId14"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7.xml"/></Relationships>
</file>

<file path=ppt/slides/_rels/slide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9.xml"/><Relationship Id="rId1" Type="http://schemas.openxmlformats.org/officeDocument/2006/relationships/slideLayout" Target="../slideLayouts/slideLayout137.xml"/><Relationship Id="rId5" Type="http://schemas.openxmlformats.org/officeDocument/2006/relationships/image" Target="../media/image95.png"/><Relationship Id="rId4" Type="http://schemas.openxmlformats.org/officeDocument/2006/relationships/image" Target="../media/image94.png"/></Relationships>
</file>

<file path=ppt/slides/_rels/slide22.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0.xml"/><Relationship Id="rId16" Type="http://schemas.openxmlformats.org/officeDocument/2006/relationships/image" Target="../media/image27.png"/><Relationship Id="rId1" Type="http://schemas.openxmlformats.org/officeDocument/2006/relationships/slideLayout" Target="../slideLayouts/slideLayout13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37.xml"/><Relationship Id="rId4" Type="http://schemas.openxmlformats.org/officeDocument/2006/relationships/image" Target="../media/image96.jpeg"/></Relationships>
</file>

<file path=ppt/slides/_rels/slide2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2.xml"/><Relationship Id="rId16" Type="http://schemas.openxmlformats.org/officeDocument/2006/relationships/image" Target="../media/image27.png"/><Relationship Id="rId1" Type="http://schemas.openxmlformats.org/officeDocument/2006/relationships/slideLayout" Target="../slideLayouts/slideLayout13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7.xml"/></Relationships>
</file>

<file path=ppt/slides/_rels/slide26.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jpeg"/><Relationship Id="rId7" Type="http://schemas.openxmlformats.org/officeDocument/2006/relationships/image" Target="../media/image101.png"/><Relationship Id="rId2" Type="http://schemas.openxmlformats.org/officeDocument/2006/relationships/notesSlide" Target="../notesSlides/notesSlide24.xml"/><Relationship Id="rId1" Type="http://schemas.openxmlformats.org/officeDocument/2006/relationships/slideLayout" Target="../slideLayouts/slideLayout13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2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jpeg"/><Relationship Id="rId7" Type="http://schemas.openxmlformats.org/officeDocument/2006/relationships/image" Target="../media/image107.png"/><Relationship Id="rId2" Type="http://schemas.openxmlformats.org/officeDocument/2006/relationships/notesSlide" Target="../notesSlides/notesSlide25.xml"/><Relationship Id="rId1" Type="http://schemas.openxmlformats.org/officeDocument/2006/relationships/slideLayout" Target="../slideLayouts/slideLayout137.xml"/><Relationship Id="rId6" Type="http://schemas.openxmlformats.org/officeDocument/2006/relationships/image" Target="../media/image106.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28.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1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137.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image" Target="../media/image122.png"/></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27.xml"/><Relationship Id="rId16" Type="http://schemas.openxmlformats.org/officeDocument/2006/relationships/image" Target="../media/image27.png"/><Relationship Id="rId1" Type="http://schemas.openxmlformats.org/officeDocument/2006/relationships/slideLayout" Target="../slideLayouts/slideLayout13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27.png"/><Relationship Id="rId1" Type="http://schemas.openxmlformats.org/officeDocument/2006/relationships/slideLayout" Target="../slideLayouts/slideLayout137.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jpeg"/><Relationship Id="rId14" Type="http://schemas.openxmlformats.org/officeDocument/2006/relationships/image" Target="../media/image2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2" Type="http://schemas.openxmlformats.org/officeDocument/2006/relationships/notesSlide" Target="../notesSlides/notesSlide4.xml"/><Relationship Id="rId1" Type="http://schemas.openxmlformats.org/officeDocument/2006/relationships/slideLayout" Target="../slideLayouts/slideLayout13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7.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QuickStyle" Target="../diagrams/quickStyle6.xml"/><Relationship Id="rId18" Type="http://schemas.openxmlformats.org/officeDocument/2006/relationships/diagramColors" Target="../diagrams/colors7.xml"/><Relationship Id="rId3" Type="http://schemas.openxmlformats.org/officeDocument/2006/relationships/diagramData" Target="../diagrams/data4.xml"/><Relationship Id="rId7" Type="http://schemas.openxmlformats.org/officeDocument/2006/relationships/diagramData" Target="../diagrams/data5.xml"/><Relationship Id="rId12" Type="http://schemas.openxmlformats.org/officeDocument/2006/relationships/diagramLayout" Target="../diagrams/layout6.xml"/><Relationship Id="rId17" Type="http://schemas.openxmlformats.org/officeDocument/2006/relationships/diagramQuickStyle" Target="../diagrams/quickStyle7.xml"/><Relationship Id="rId2" Type="http://schemas.openxmlformats.org/officeDocument/2006/relationships/notesSlide" Target="../notesSlides/notesSlide6.xml"/><Relationship Id="rId16" Type="http://schemas.openxmlformats.org/officeDocument/2006/relationships/diagramLayout" Target="../diagrams/layout7.xml"/><Relationship Id="rId20" Type="http://schemas.openxmlformats.org/officeDocument/2006/relationships/image" Target="../media/image33.png"/><Relationship Id="rId1" Type="http://schemas.openxmlformats.org/officeDocument/2006/relationships/slideLayout" Target="../slideLayouts/slideLayout137.xml"/><Relationship Id="rId6" Type="http://schemas.openxmlformats.org/officeDocument/2006/relationships/diagramColors" Target="../diagrams/colors4.xml"/><Relationship Id="rId11" Type="http://schemas.openxmlformats.org/officeDocument/2006/relationships/diagramData" Target="../diagrams/data6.xml"/><Relationship Id="rId5" Type="http://schemas.openxmlformats.org/officeDocument/2006/relationships/diagramQuickStyle" Target="../diagrams/quickStyle4.xml"/><Relationship Id="rId15" Type="http://schemas.openxmlformats.org/officeDocument/2006/relationships/diagramData" Target="../diagrams/data7.xml"/><Relationship Id="rId10" Type="http://schemas.openxmlformats.org/officeDocument/2006/relationships/diagramColors" Target="../diagrams/colors5.xml"/><Relationship Id="rId19" Type="http://schemas.openxmlformats.org/officeDocument/2006/relationships/image" Target="../media/image32.png"/><Relationship Id="rId4" Type="http://schemas.openxmlformats.org/officeDocument/2006/relationships/diagramLayout" Target="../diagrams/layout4.xml"/><Relationship Id="rId9" Type="http://schemas.openxmlformats.org/officeDocument/2006/relationships/diagramQuickStyle" Target="../diagrams/quickStyle5.xml"/><Relationship Id="rId14" Type="http://schemas.openxmlformats.org/officeDocument/2006/relationships/diagramColors" Target="../diagrams/colors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8.xml"/><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3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37.xml"/><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2" Type="http://schemas.openxmlformats.org/officeDocument/2006/relationships/notesSlide" Target="../notesSlides/notesSlide9.xml"/><Relationship Id="rId16" Type="http://schemas.openxmlformats.org/officeDocument/2006/relationships/image" Target="../media/image50.png"/><Relationship Id="rId20" Type="http://schemas.openxmlformats.org/officeDocument/2006/relationships/image" Target="../media/image54.png"/><Relationship Id="rId1" Type="http://schemas.openxmlformats.org/officeDocument/2006/relationships/slideLayout" Target="../slideLayouts/slideLayout137.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标题 5"/>
          <p:cNvSpPr>
            <a:spLocks noGrp="1"/>
          </p:cNvSpPr>
          <p:nvPr>
            <p:ph type="ctrTitle"/>
          </p:nvPr>
        </p:nvSpPr>
        <p:spPr/>
        <p:txBody>
          <a:bodyPr/>
          <a:lstStyle/>
          <a:p>
            <a:r>
              <a:rPr lang="en-US" altLang="zh-CN" dirty="0" smtClean="0"/>
              <a:t>  </a:t>
            </a:r>
            <a:endParaRPr lang="zh-CN" altLang="en-US" dirty="0" smtClean="0"/>
          </a:p>
        </p:txBody>
      </p:sp>
      <p:pic>
        <p:nvPicPr>
          <p:cNvPr id="280578" name="图片 6" descr="ppt.jpg"/>
          <p:cNvPicPr>
            <a:picLocks noChangeAspect="1"/>
          </p:cNvPicPr>
          <p:nvPr/>
        </p:nvPicPr>
        <p:blipFill>
          <a:blip r:embed="rId3" cstate="print"/>
          <a:srcRect/>
          <a:stretch>
            <a:fillRect/>
          </a:stretch>
        </p:blipFill>
        <p:spPr bwMode="auto">
          <a:xfrm>
            <a:off x="-32" y="0"/>
            <a:ext cx="9128125" cy="6858000"/>
          </a:xfrm>
          <a:prstGeom prst="rect">
            <a:avLst/>
          </a:prstGeom>
          <a:noFill/>
          <a:ln w="9525">
            <a:noFill/>
            <a:miter lim="800000"/>
            <a:headEnd/>
            <a:tailEnd/>
          </a:ln>
        </p:spPr>
      </p:pic>
      <p:sp>
        <p:nvSpPr>
          <p:cNvPr id="9" name="TextBox 8"/>
          <p:cNvSpPr txBox="1"/>
          <p:nvPr/>
        </p:nvSpPr>
        <p:spPr>
          <a:xfrm>
            <a:off x="6722481" y="357166"/>
            <a:ext cx="2492990" cy="5357850"/>
          </a:xfrm>
          <a:prstGeom prst="rect">
            <a:avLst/>
          </a:prstGeom>
          <a:noFill/>
        </p:spPr>
        <p:txBody>
          <a:bodyPr vert="eaVert" wrap="square" rtlCol="0">
            <a:spAutoFit/>
          </a:bodyPr>
          <a:lstStyle/>
          <a:p>
            <a:r>
              <a:rPr lang="zh-CN" altLang="en-US" sz="4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从搜索</a:t>
            </a:r>
            <a:r>
              <a:rPr lang="zh-CN" altLang="en-US" sz="6600" b="1" dirty="0" smtClean="0">
                <a:ln w="10541" cmpd="sng">
                  <a:solidFill>
                    <a:schemeClr val="accent1">
                      <a:shade val="88000"/>
                      <a:satMod val="110000"/>
                    </a:schemeClr>
                  </a:solidFill>
                  <a:prstDash val="solid"/>
                </a:ln>
                <a:solidFill>
                  <a:schemeClr val="accent4">
                    <a:lumMod val="75000"/>
                  </a:schemeClr>
                </a:solidFill>
              </a:rPr>
              <a:t>知识</a:t>
            </a:r>
            <a:endParaRPr lang="en-US" altLang="zh-CN"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r>
              <a:rPr lang="zh-CN" altLang="en-US" sz="48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    到搜索</a:t>
            </a:r>
            <a:r>
              <a:rPr lang="zh-CN" altLang="en-US" sz="6600" b="1" dirty="0" smtClean="0">
                <a:ln w="10541" cmpd="sng">
                  <a:solidFill>
                    <a:schemeClr val="accent1">
                      <a:shade val="88000"/>
                      <a:satMod val="110000"/>
                    </a:schemeClr>
                  </a:solidFill>
                  <a:prstDash val="solid"/>
                </a:ln>
                <a:solidFill>
                  <a:srgbClr val="FF0000"/>
                </a:solidFill>
              </a:rPr>
              <a:t>知识</a:t>
            </a:r>
            <a:endParaRPr lang="zh-CN" altLang="en-US" sz="66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endParaRPr lang="zh-CN" altLang="en-US" dirty="0"/>
          </a:p>
        </p:txBody>
      </p:sp>
      <p:sp>
        <p:nvSpPr>
          <p:cNvPr id="6" name="TextBox 5"/>
          <p:cNvSpPr txBox="1"/>
          <p:nvPr/>
        </p:nvSpPr>
        <p:spPr>
          <a:xfrm>
            <a:off x="4000496" y="5903917"/>
            <a:ext cx="5000628" cy="954107"/>
          </a:xfrm>
          <a:prstGeom prst="rect">
            <a:avLst/>
          </a:prstGeom>
          <a:solidFill>
            <a:srgbClr val="F5F5F5"/>
          </a:solidFill>
        </p:spPr>
        <p:txBody>
          <a:bodyPr wrap="square" rtlCol="0">
            <a:spAutoFit/>
          </a:bodyPr>
          <a:lstStyle/>
          <a:p>
            <a:pPr algn="r"/>
            <a:r>
              <a:rPr lang="zh-CN" altLang="en-US" sz="2800" dirty="0" smtClean="0"/>
              <a:t>张阔</a:t>
            </a:r>
            <a:endParaRPr lang="en-US" altLang="zh-CN" sz="2800" dirty="0" smtClean="0"/>
          </a:p>
          <a:p>
            <a:pPr algn="r"/>
            <a:r>
              <a:rPr lang="zh-CN" altLang="en-US" sz="2800" dirty="0" smtClean="0"/>
              <a:t>搜狗搜索</a:t>
            </a:r>
            <a:endParaRPr lang="zh-CN" alt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矩形 149"/>
          <p:cNvSpPr/>
          <p:nvPr/>
        </p:nvSpPr>
        <p:spPr>
          <a:xfrm>
            <a:off x="611560" y="2564904"/>
            <a:ext cx="8280920" cy="223224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25" name="灯片编号占位符 5"/>
          <p:cNvSpPr>
            <a:spLocks noGrp="1"/>
          </p:cNvSpPr>
          <p:nvPr>
            <p:ph type="sldNum" sz="quarter" idx="4294967295"/>
          </p:nvPr>
        </p:nvSpPr>
        <p:spPr bwMode="auto">
          <a:xfrm>
            <a:off x="6902450" y="6519863"/>
            <a:ext cx="2133600" cy="365125"/>
          </a:xfrm>
          <a:prstGeom prst="rect">
            <a:avLst/>
          </a:prstGeom>
          <a:noFill/>
          <a:ln>
            <a:miter lim="800000"/>
            <a:headEnd/>
            <a:tailEnd/>
          </a:ln>
        </p:spPr>
        <p:txBody>
          <a:bodyPr/>
          <a:lstStyle/>
          <a:p>
            <a:fld id="{65E3ADAB-DDAF-40DC-9E19-9A97350A1EFC}" type="slidenum">
              <a:rPr lang="zh-CN" altLang="en-US" smtClean="0">
                <a:ea typeface="宋体" charset="-122"/>
              </a:rPr>
              <a:pPr/>
              <a:t>10</a:t>
            </a:fld>
            <a:endParaRPr lang="en-US" altLang="zh-CN" smtClean="0">
              <a:ea typeface="宋体" charset="-122"/>
            </a:endParaRPr>
          </a:p>
        </p:txBody>
      </p:sp>
      <p:sp>
        <p:nvSpPr>
          <p:cNvPr id="5126" name="标题 1"/>
          <p:cNvSpPr>
            <a:spLocks noGrp="1"/>
          </p:cNvSpPr>
          <p:nvPr>
            <p:ph type="title" idx="4294967295"/>
          </p:nvPr>
        </p:nvSpPr>
        <p:spPr>
          <a:xfrm>
            <a:off x="323850" y="620713"/>
            <a:ext cx="8229600" cy="706437"/>
          </a:xfrm>
        </p:spPr>
        <p:txBody>
          <a:bodyPr/>
          <a:lstStyle/>
          <a:p>
            <a:pPr algn="l" eaLnBrk="1" hangingPunct="1"/>
            <a:r>
              <a:rPr lang="zh-CN" alt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知识库实例构建</a:t>
            </a:r>
            <a:r>
              <a:rPr lang="en-US" altLang="zh-CN"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半结构化网页抽取系统</a:t>
            </a:r>
          </a:p>
        </p:txBody>
      </p:sp>
      <p:sp>
        <p:nvSpPr>
          <p:cNvPr id="33895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54" name="Rectangle 10"/>
          <p:cNvSpPr>
            <a:spLocks noChangeArrowheads="1"/>
          </p:cNvSpPr>
          <p:nvPr/>
        </p:nvSpPr>
        <p:spPr bwMode="auto">
          <a:xfrm>
            <a:off x="0" y="7620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57" name="Rectangle 13"/>
          <p:cNvSpPr>
            <a:spLocks noChangeArrowheads="1"/>
          </p:cNvSpPr>
          <p:nvPr/>
        </p:nvSpPr>
        <p:spPr bwMode="auto">
          <a:xfrm>
            <a:off x="0" y="306896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58" name="Rectangle 14"/>
          <p:cNvSpPr>
            <a:spLocks noChangeArrowheads="1"/>
          </p:cNvSpPr>
          <p:nvPr/>
        </p:nvSpPr>
        <p:spPr bwMode="auto">
          <a:xfrm>
            <a:off x="0" y="38766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59" name="Rectangle 15"/>
          <p:cNvSpPr>
            <a:spLocks noChangeArrowheads="1"/>
          </p:cNvSpPr>
          <p:nvPr/>
        </p:nvSpPr>
        <p:spPr bwMode="auto">
          <a:xfrm>
            <a:off x="0" y="486916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60" name="Rectangle 16"/>
          <p:cNvSpPr>
            <a:spLocks noChangeArrowheads="1"/>
          </p:cNvSpPr>
          <p:nvPr/>
        </p:nvSpPr>
        <p:spPr bwMode="auto">
          <a:xfrm>
            <a:off x="0" y="54673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94" name="Rectangle 5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97" name="Rectangle 53"/>
          <p:cNvSpPr>
            <a:spLocks noChangeArrowheads="1"/>
          </p:cNvSpPr>
          <p:nvPr/>
        </p:nvSpPr>
        <p:spPr bwMode="auto">
          <a:xfrm>
            <a:off x="0" y="25146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99" name="Rectangle 55"/>
          <p:cNvSpPr>
            <a:spLocks noChangeArrowheads="1"/>
          </p:cNvSpPr>
          <p:nvPr/>
        </p:nvSpPr>
        <p:spPr bwMode="auto">
          <a:xfrm>
            <a:off x="-468560" y="4437112"/>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9000" name="Rectangle 56"/>
          <p:cNvSpPr>
            <a:spLocks noChangeArrowheads="1"/>
          </p:cNvSpPr>
          <p:nvPr/>
        </p:nvSpPr>
        <p:spPr bwMode="auto">
          <a:xfrm>
            <a:off x="-684584" y="4941168"/>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9001" name="Rectangle 57"/>
          <p:cNvSpPr>
            <a:spLocks noChangeArrowheads="1"/>
          </p:cNvSpPr>
          <p:nvPr/>
        </p:nvSpPr>
        <p:spPr bwMode="auto">
          <a:xfrm>
            <a:off x="0" y="5301208"/>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9002" name="Rectangle 58"/>
          <p:cNvSpPr>
            <a:spLocks noChangeArrowheads="1"/>
          </p:cNvSpPr>
          <p:nvPr/>
        </p:nvSpPr>
        <p:spPr bwMode="auto">
          <a:xfrm>
            <a:off x="0" y="66008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9003" name="Rectangle 59"/>
          <p:cNvSpPr>
            <a:spLocks noChangeArrowheads="1"/>
          </p:cNvSpPr>
          <p:nvPr/>
        </p:nvSpPr>
        <p:spPr bwMode="auto">
          <a:xfrm>
            <a:off x="0" y="74295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9004" name="Rectangle 60"/>
          <p:cNvSpPr>
            <a:spLocks noChangeArrowheads="1"/>
          </p:cNvSpPr>
          <p:nvPr/>
        </p:nvSpPr>
        <p:spPr bwMode="auto">
          <a:xfrm>
            <a:off x="0" y="82867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5" name="矩形 74"/>
          <p:cNvSpPr/>
          <p:nvPr/>
        </p:nvSpPr>
        <p:spPr>
          <a:xfrm>
            <a:off x="611560" y="1556792"/>
            <a:ext cx="2016224" cy="720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数据管理和自动抽样系统</a:t>
            </a:r>
            <a:endParaRPr lang="zh-CN" altLang="en-US" sz="2000" dirty="0"/>
          </a:p>
        </p:txBody>
      </p:sp>
      <p:sp>
        <p:nvSpPr>
          <p:cNvPr id="76" name="矩形 75"/>
          <p:cNvSpPr/>
          <p:nvPr/>
        </p:nvSpPr>
        <p:spPr>
          <a:xfrm>
            <a:off x="611560" y="5013176"/>
            <a:ext cx="4608512" cy="72008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网页库</a:t>
            </a:r>
          </a:p>
        </p:txBody>
      </p:sp>
      <p:sp>
        <p:nvSpPr>
          <p:cNvPr id="81" name="矩形 80"/>
          <p:cNvSpPr/>
          <p:nvPr/>
        </p:nvSpPr>
        <p:spPr>
          <a:xfrm>
            <a:off x="3491880" y="1556792"/>
            <a:ext cx="2160240" cy="720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可视化</a:t>
            </a:r>
            <a:r>
              <a:rPr lang="en-US" altLang="zh-CN" sz="2000" dirty="0" smtClean="0"/>
              <a:t>UI</a:t>
            </a:r>
            <a:r>
              <a:rPr lang="zh-CN" altLang="en-US" sz="2000" dirty="0" smtClean="0"/>
              <a:t>系统</a:t>
            </a:r>
          </a:p>
        </p:txBody>
      </p:sp>
      <p:sp>
        <p:nvSpPr>
          <p:cNvPr id="82" name="矩形 81"/>
          <p:cNvSpPr/>
          <p:nvPr/>
        </p:nvSpPr>
        <p:spPr>
          <a:xfrm>
            <a:off x="6156176" y="4077072"/>
            <a:ext cx="1512168" cy="57606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模板库</a:t>
            </a:r>
          </a:p>
        </p:txBody>
      </p:sp>
      <p:sp>
        <p:nvSpPr>
          <p:cNvPr id="84" name="矩形 83"/>
          <p:cNvSpPr/>
          <p:nvPr/>
        </p:nvSpPr>
        <p:spPr>
          <a:xfrm>
            <a:off x="6732240" y="1556792"/>
            <a:ext cx="2016224" cy="72008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模板监控系统</a:t>
            </a:r>
          </a:p>
        </p:txBody>
      </p:sp>
      <p:pic>
        <p:nvPicPr>
          <p:cNvPr id="343046" name="Picture 6"/>
          <p:cNvPicPr>
            <a:picLocks noChangeAspect="1" noChangeArrowheads="1"/>
          </p:cNvPicPr>
          <p:nvPr/>
        </p:nvPicPr>
        <p:blipFill>
          <a:blip r:embed="rId3" cstate="print"/>
          <a:srcRect/>
          <a:stretch>
            <a:fillRect/>
          </a:stretch>
        </p:blipFill>
        <p:spPr bwMode="auto">
          <a:xfrm>
            <a:off x="4139952" y="2996952"/>
            <a:ext cx="1368152" cy="1296144"/>
          </a:xfrm>
          <a:prstGeom prst="rect">
            <a:avLst/>
          </a:prstGeom>
          <a:noFill/>
          <a:ln w="22225">
            <a:solidFill>
              <a:srgbClr val="FD3413"/>
            </a:solidFill>
            <a:miter lim="800000"/>
            <a:headEnd/>
            <a:tailEnd/>
          </a:ln>
        </p:spPr>
      </p:pic>
      <p:sp>
        <p:nvSpPr>
          <p:cNvPr id="85" name="矩形 84"/>
          <p:cNvSpPr/>
          <p:nvPr/>
        </p:nvSpPr>
        <p:spPr>
          <a:xfrm>
            <a:off x="6228184" y="2708920"/>
            <a:ext cx="1152128"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结构化数据</a:t>
            </a:r>
          </a:p>
        </p:txBody>
      </p:sp>
      <p:sp>
        <p:nvSpPr>
          <p:cNvPr id="86" name="矩形 85"/>
          <p:cNvSpPr/>
          <p:nvPr/>
        </p:nvSpPr>
        <p:spPr>
          <a:xfrm>
            <a:off x="5796136" y="5013176"/>
            <a:ext cx="3096344" cy="7200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t>抓取器</a:t>
            </a:r>
          </a:p>
        </p:txBody>
      </p:sp>
      <p:pic>
        <p:nvPicPr>
          <p:cNvPr id="343047" name="Picture 7"/>
          <p:cNvPicPr>
            <a:picLocks noChangeAspect="1" noChangeArrowheads="1"/>
          </p:cNvPicPr>
          <p:nvPr/>
        </p:nvPicPr>
        <p:blipFill>
          <a:blip r:embed="rId4" cstate="print"/>
          <a:srcRect/>
          <a:stretch>
            <a:fillRect/>
          </a:stretch>
        </p:blipFill>
        <p:spPr bwMode="auto">
          <a:xfrm>
            <a:off x="6038850" y="5805264"/>
            <a:ext cx="3105150" cy="504825"/>
          </a:xfrm>
          <a:prstGeom prst="rect">
            <a:avLst/>
          </a:prstGeom>
          <a:noFill/>
          <a:ln w="9525">
            <a:noFill/>
            <a:miter lim="800000"/>
            <a:headEnd/>
            <a:tailEnd/>
          </a:ln>
        </p:spPr>
      </p:pic>
      <p:cxnSp>
        <p:nvCxnSpPr>
          <p:cNvPr id="90" name="直接箭头连接符 89"/>
          <p:cNvCxnSpPr>
            <a:stCxn id="86" idx="1"/>
            <a:endCxn id="76" idx="3"/>
          </p:cNvCxnSpPr>
          <p:nvPr/>
        </p:nvCxnSpPr>
        <p:spPr>
          <a:xfrm flipH="1">
            <a:off x="5220072" y="5373216"/>
            <a:ext cx="576064" cy="0"/>
          </a:xfrm>
          <a:prstGeom prst="straightConnector1">
            <a:avLst/>
          </a:prstGeom>
          <a:ln w="31750"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a:stCxn id="75" idx="2"/>
          </p:cNvCxnSpPr>
          <p:nvPr/>
        </p:nvCxnSpPr>
        <p:spPr>
          <a:xfrm>
            <a:off x="1619672" y="2276872"/>
            <a:ext cx="1152128" cy="2736304"/>
          </a:xfrm>
          <a:prstGeom prst="straightConnector1">
            <a:avLst/>
          </a:prstGeom>
          <a:ln w="31750"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343048" name="Picture 8"/>
          <p:cNvPicPr>
            <a:picLocks noChangeAspect="1" noChangeArrowheads="1"/>
          </p:cNvPicPr>
          <p:nvPr/>
        </p:nvPicPr>
        <p:blipFill>
          <a:blip r:embed="rId5" cstate="print"/>
          <a:srcRect/>
          <a:stretch>
            <a:fillRect/>
          </a:stretch>
        </p:blipFill>
        <p:spPr bwMode="auto">
          <a:xfrm>
            <a:off x="2555776" y="2996952"/>
            <a:ext cx="1152128" cy="1298728"/>
          </a:xfrm>
          <a:prstGeom prst="rect">
            <a:avLst/>
          </a:prstGeom>
          <a:noFill/>
          <a:ln w="9525">
            <a:noFill/>
            <a:miter lim="800000"/>
            <a:headEnd/>
            <a:tailEnd/>
          </a:ln>
        </p:spPr>
      </p:pic>
      <p:cxnSp>
        <p:nvCxnSpPr>
          <p:cNvPr id="97" name="直接箭头连接符 96"/>
          <p:cNvCxnSpPr/>
          <p:nvPr/>
        </p:nvCxnSpPr>
        <p:spPr>
          <a:xfrm flipV="1">
            <a:off x="2771800" y="4293096"/>
            <a:ext cx="432048" cy="720080"/>
          </a:xfrm>
          <a:prstGeom prst="straightConnector1">
            <a:avLst/>
          </a:prstGeom>
          <a:ln w="31750"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a:stCxn id="343048" idx="0"/>
            <a:endCxn id="81" idx="2"/>
          </p:cNvCxnSpPr>
          <p:nvPr/>
        </p:nvCxnSpPr>
        <p:spPr>
          <a:xfrm flipV="1">
            <a:off x="3131840" y="2276872"/>
            <a:ext cx="1440160" cy="720080"/>
          </a:xfrm>
          <a:prstGeom prst="straightConnector1">
            <a:avLst/>
          </a:prstGeom>
          <a:ln w="31750"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3707904" y="3717032"/>
            <a:ext cx="432048" cy="0"/>
          </a:xfrm>
          <a:prstGeom prst="straightConnector1">
            <a:avLst/>
          </a:prstGeom>
          <a:ln w="31750"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06" name="直接箭头连接符 105"/>
          <p:cNvCxnSpPr>
            <a:stCxn id="81" idx="2"/>
            <a:endCxn id="343046" idx="0"/>
          </p:cNvCxnSpPr>
          <p:nvPr/>
        </p:nvCxnSpPr>
        <p:spPr>
          <a:xfrm rot="16200000" flipH="1">
            <a:off x="4337974" y="2510898"/>
            <a:ext cx="720080" cy="252028"/>
          </a:xfrm>
          <a:prstGeom prst="straightConnector1">
            <a:avLst/>
          </a:prstGeom>
          <a:ln w="31750"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endCxn id="85" idx="2"/>
          </p:cNvCxnSpPr>
          <p:nvPr/>
        </p:nvCxnSpPr>
        <p:spPr>
          <a:xfrm rot="5400000" flipH="1" flipV="1">
            <a:off x="6408204" y="3681028"/>
            <a:ext cx="720080" cy="72008"/>
          </a:xfrm>
          <a:prstGeom prst="straightConnector1">
            <a:avLst/>
          </a:prstGeom>
          <a:ln w="31750"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rot="5400000" flipH="1" flipV="1">
            <a:off x="5000628" y="3357562"/>
            <a:ext cx="1643074" cy="1643074"/>
          </a:xfrm>
          <a:prstGeom prst="straightConnector1">
            <a:avLst/>
          </a:prstGeom>
          <a:ln w="31750"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0" name="直接箭头连接符 119"/>
          <p:cNvCxnSpPr/>
          <p:nvPr/>
        </p:nvCxnSpPr>
        <p:spPr>
          <a:xfrm flipH="1" flipV="1">
            <a:off x="8028384" y="2276872"/>
            <a:ext cx="72008" cy="2736304"/>
          </a:xfrm>
          <a:prstGeom prst="straightConnector1">
            <a:avLst/>
          </a:prstGeom>
          <a:ln w="31750"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4" name="直接箭头连接符 123"/>
          <p:cNvCxnSpPr/>
          <p:nvPr/>
        </p:nvCxnSpPr>
        <p:spPr>
          <a:xfrm flipV="1">
            <a:off x="6732240" y="2276872"/>
            <a:ext cx="1224136" cy="1800200"/>
          </a:xfrm>
          <a:prstGeom prst="straightConnector1">
            <a:avLst/>
          </a:prstGeom>
          <a:ln w="31750"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a:stCxn id="343046" idx="3"/>
          </p:cNvCxnSpPr>
          <p:nvPr/>
        </p:nvCxnSpPr>
        <p:spPr>
          <a:xfrm>
            <a:off x="5508104" y="3645024"/>
            <a:ext cx="1224136" cy="432048"/>
          </a:xfrm>
          <a:prstGeom prst="straightConnector1">
            <a:avLst/>
          </a:prstGeom>
          <a:ln w="31750" cmpd="sng">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anim calcmode="lin" valueType="num">
                                      <p:cBhvr additive="base">
                                        <p:cTn id="13" dur="500" fill="hold"/>
                                        <p:tgtEl>
                                          <p:spTgt spid="97"/>
                                        </p:tgtEl>
                                        <p:attrNameLst>
                                          <p:attrName>ppt_x</p:attrName>
                                        </p:attrNameLst>
                                      </p:cBhvr>
                                      <p:tavLst>
                                        <p:tav tm="0">
                                          <p:val>
                                            <p:strVal val="#ppt_x"/>
                                          </p:val>
                                        </p:tav>
                                        <p:tav tm="100000">
                                          <p:val>
                                            <p:strVal val="#ppt_x"/>
                                          </p:val>
                                        </p:tav>
                                      </p:tavLst>
                                    </p:anim>
                                    <p:anim calcmode="lin" valueType="num">
                                      <p:cBhvr additive="base">
                                        <p:cTn id="14" dur="500" fill="hold"/>
                                        <p:tgtEl>
                                          <p:spTgt spid="97"/>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9"/>
                                        </p:tgtEl>
                                        <p:attrNameLst>
                                          <p:attrName>style.visibility</p:attrName>
                                        </p:attrNameLst>
                                      </p:cBhvr>
                                      <p:to>
                                        <p:strVal val="visible"/>
                                      </p:to>
                                    </p:set>
                                    <p:anim calcmode="lin" valueType="num">
                                      <p:cBhvr additive="base">
                                        <p:cTn id="17" dur="500" fill="hold"/>
                                        <p:tgtEl>
                                          <p:spTgt spid="99"/>
                                        </p:tgtEl>
                                        <p:attrNameLst>
                                          <p:attrName>ppt_x</p:attrName>
                                        </p:attrNameLst>
                                      </p:cBhvr>
                                      <p:tavLst>
                                        <p:tav tm="0">
                                          <p:val>
                                            <p:strVal val="#ppt_x"/>
                                          </p:val>
                                        </p:tav>
                                        <p:tav tm="100000">
                                          <p:val>
                                            <p:strVal val="#ppt_x"/>
                                          </p:val>
                                        </p:tav>
                                      </p:tavLst>
                                    </p:anim>
                                    <p:anim calcmode="lin" valueType="num">
                                      <p:cBhvr additive="base">
                                        <p:cTn id="1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500" fill="hold"/>
                                        <p:tgtEl>
                                          <p:spTgt spid="101"/>
                                        </p:tgtEl>
                                        <p:attrNameLst>
                                          <p:attrName>ppt_x</p:attrName>
                                        </p:attrNameLst>
                                      </p:cBhvr>
                                      <p:tavLst>
                                        <p:tav tm="0">
                                          <p:val>
                                            <p:strVal val="#ppt_x"/>
                                          </p:val>
                                        </p:tav>
                                        <p:tav tm="100000">
                                          <p:val>
                                            <p:strVal val="#ppt_x"/>
                                          </p:val>
                                        </p:tav>
                                      </p:tavLst>
                                    </p:anim>
                                    <p:anim calcmode="lin" valueType="num">
                                      <p:cBhvr additive="base">
                                        <p:cTn id="24" dur="500" fill="hold"/>
                                        <p:tgtEl>
                                          <p:spTgt spid="10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6"/>
                                        </p:tgtEl>
                                        <p:attrNameLst>
                                          <p:attrName>style.visibility</p:attrName>
                                        </p:attrNameLst>
                                      </p:cBhvr>
                                      <p:to>
                                        <p:strVal val="visible"/>
                                      </p:to>
                                    </p:set>
                                    <p:anim calcmode="lin" valueType="num">
                                      <p:cBhvr additive="base">
                                        <p:cTn id="27" dur="500" fill="hold"/>
                                        <p:tgtEl>
                                          <p:spTgt spid="106"/>
                                        </p:tgtEl>
                                        <p:attrNameLst>
                                          <p:attrName>ppt_x</p:attrName>
                                        </p:attrNameLst>
                                      </p:cBhvr>
                                      <p:tavLst>
                                        <p:tav tm="0">
                                          <p:val>
                                            <p:strVal val="#ppt_x"/>
                                          </p:val>
                                        </p:tav>
                                        <p:tav tm="100000">
                                          <p:val>
                                            <p:strVal val="#ppt_x"/>
                                          </p:val>
                                        </p:tav>
                                      </p:tavLst>
                                    </p:anim>
                                    <p:anim calcmode="lin" valueType="num">
                                      <p:cBhvr additive="base">
                                        <p:cTn id="28" dur="500" fill="hold"/>
                                        <p:tgtEl>
                                          <p:spTgt spid="10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68"/>
                                        </p:tgtEl>
                                        <p:attrNameLst>
                                          <p:attrName>style.visibility</p:attrName>
                                        </p:attrNameLst>
                                      </p:cBhvr>
                                      <p:to>
                                        <p:strVal val="visible"/>
                                      </p:to>
                                    </p:set>
                                    <p:anim calcmode="lin" valueType="num">
                                      <p:cBhvr additive="base">
                                        <p:cTn id="31" dur="500" fill="hold"/>
                                        <p:tgtEl>
                                          <p:spTgt spid="168"/>
                                        </p:tgtEl>
                                        <p:attrNameLst>
                                          <p:attrName>ppt_x</p:attrName>
                                        </p:attrNameLst>
                                      </p:cBhvr>
                                      <p:tavLst>
                                        <p:tav tm="0">
                                          <p:val>
                                            <p:strVal val="#ppt_x"/>
                                          </p:val>
                                        </p:tav>
                                        <p:tav tm="100000">
                                          <p:val>
                                            <p:strVal val="#ppt_x"/>
                                          </p:val>
                                        </p:tav>
                                      </p:tavLst>
                                    </p:anim>
                                    <p:anim calcmode="lin" valueType="num">
                                      <p:cBhvr additive="base">
                                        <p:cTn id="32" dur="500" fill="hold"/>
                                        <p:tgtEl>
                                          <p:spTgt spid="16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7"/>
                                        </p:tgtEl>
                                        <p:attrNameLst>
                                          <p:attrName>style.visibility</p:attrName>
                                        </p:attrNameLst>
                                      </p:cBhvr>
                                      <p:to>
                                        <p:strVal val="visible"/>
                                      </p:to>
                                    </p:set>
                                    <p:anim calcmode="lin" valueType="num">
                                      <p:cBhvr additive="base">
                                        <p:cTn id="37" dur="500" fill="hold"/>
                                        <p:tgtEl>
                                          <p:spTgt spid="97"/>
                                        </p:tgtEl>
                                        <p:attrNameLst>
                                          <p:attrName>ppt_x</p:attrName>
                                        </p:attrNameLst>
                                      </p:cBhvr>
                                      <p:tavLst>
                                        <p:tav tm="0">
                                          <p:val>
                                            <p:strVal val="#ppt_x"/>
                                          </p:val>
                                        </p:tav>
                                        <p:tav tm="100000">
                                          <p:val>
                                            <p:strVal val="#ppt_x"/>
                                          </p:val>
                                        </p:tav>
                                      </p:tavLst>
                                    </p:anim>
                                    <p:anim calcmode="lin" valueType="num">
                                      <p:cBhvr additive="base">
                                        <p:cTn id="38" dur="500" fill="hold"/>
                                        <p:tgtEl>
                                          <p:spTgt spid="9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anim calcmode="lin" valueType="num">
                                      <p:cBhvr additive="base">
                                        <p:cTn id="41" dur="500" fill="hold"/>
                                        <p:tgtEl>
                                          <p:spTgt spid="101"/>
                                        </p:tgtEl>
                                        <p:attrNameLst>
                                          <p:attrName>ppt_x</p:attrName>
                                        </p:attrNameLst>
                                      </p:cBhvr>
                                      <p:tavLst>
                                        <p:tav tm="0">
                                          <p:val>
                                            <p:strVal val="#ppt_x"/>
                                          </p:val>
                                        </p:tav>
                                        <p:tav tm="100000">
                                          <p:val>
                                            <p:strVal val="#ppt_x"/>
                                          </p:val>
                                        </p:tav>
                                      </p:tavLst>
                                    </p:anim>
                                    <p:anim calcmode="lin" valueType="num">
                                      <p:cBhvr additive="base">
                                        <p:cTn id="42" dur="500" fill="hold"/>
                                        <p:tgtEl>
                                          <p:spTgt spid="10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13"/>
                                        </p:tgtEl>
                                        <p:attrNameLst>
                                          <p:attrName>style.visibility</p:attrName>
                                        </p:attrNameLst>
                                      </p:cBhvr>
                                      <p:to>
                                        <p:strVal val="visible"/>
                                      </p:to>
                                    </p:set>
                                    <p:anim calcmode="lin" valueType="num">
                                      <p:cBhvr additive="base">
                                        <p:cTn id="45" dur="500" fill="hold"/>
                                        <p:tgtEl>
                                          <p:spTgt spid="113"/>
                                        </p:tgtEl>
                                        <p:attrNameLst>
                                          <p:attrName>ppt_x</p:attrName>
                                        </p:attrNameLst>
                                      </p:cBhvr>
                                      <p:tavLst>
                                        <p:tav tm="0">
                                          <p:val>
                                            <p:strVal val="#ppt_x"/>
                                          </p:val>
                                        </p:tav>
                                        <p:tav tm="100000">
                                          <p:val>
                                            <p:strVal val="#ppt_x"/>
                                          </p:val>
                                        </p:tav>
                                      </p:tavLst>
                                    </p:anim>
                                    <p:anim calcmode="lin" valueType="num">
                                      <p:cBhvr additive="base">
                                        <p:cTn id="46" dur="500" fill="hold"/>
                                        <p:tgtEl>
                                          <p:spTgt spid="113"/>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10"/>
                                        </p:tgtEl>
                                        <p:attrNameLst>
                                          <p:attrName>style.visibility</p:attrName>
                                        </p:attrNameLst>
                                      </p:cBhvr>
                                      <p:to>
                                        <p:strVal val="visible"/>
                                      </p:to>
                                    </p:set>
                                    <p:anim calcmode="lin" valueType="num">
                                      <p:cBhvr additive="base">
                                        <p:cTn id="49" dur="500" fill="hold"/>
                                        <p:tgtEl>
                                          <p:spTgt spid="110"/>
                                        </p:tgtEl>
                                        <p:attrNameLst>
                                          <p:attrName>ppt_x</p:attrName>
                                        </p:attrNameLst>
                                      </p:cBhvr>
                                      <p:tavLst>
                                        <p:tav tm="0">
                                          <p:val>
                                            <p:strVal val="#ppt_x"/>
                                          </p:val>
                                        </p:tav>
                                        <p:tav tm="100000">
                                          <p:val>
                                            <p:strVal val="#ppt_x"/>
                                          </p:val>
                                        </p:tav>
                                      </p:tavLst>
                                    </p:anim>
                                    <p:anim calcmode="lin" valueType="num">
                                      <p:cBhvr additive="base">
                                        <p:cTn id="50"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24"/>
                                        </p:tgtEl>
                                        <p:attrNameLst>
                                          <p:attrName>style.visibility</p:attrName>
                                        </p:attrNameLst>
                                      </p:cBhvr>
                                      <p:to>
                                        <p:strVal val="visible"/>
                                      </p:to>
                                    </p:set>
                                    <p:anim calcmode="lin" valueType="num">
                                      <p:cBhvr additive="base">
                                        <p:cTn id="55" dur="500" fill="hold"/>
                                        <p:tgtEl>
                                          <p:spTgt spid="124"/>
                                        </p:tgtEl>
                                        <p:attrNameLst>
                                          <p:attrName>ppt_x</p:attrName>
                                        </p:attrNameLst>
                                      </p:cBhvr>
                                      <p:tavLst>
                                        <p:tav tm="0">
                                          <p:val>
                                            <p:strVal val="#ppt_x"/>
                                          </p:val>
                                        </p:tav>
                                        <p:tav tm="100000">
                                          <p:val>
                                            <p:strVal val="#ppt_x"/>
                                          </p:val>
                                        </p:tav>
                                      </p:tavLst>
                                    </p:anim>
                                    <p:anim calcmode="lin" valueType="num">
                                      <p:cBhvr additive="base">
                                        <p:cTn id="56" dur="500" fill="hold"/>
                                        <p:tgtEl>
                                          <p:spTgt spid="12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120"/>
                                        </p:tgtEl>
                                        <p:attrNameLst>
                                          <p:attrName>style.visibility</p:attrName>
                                        </p:attrNameLst>
                                      </p:cBhvr>
                                      <p:to>
                                        <p:strVal val="visible"/>
                                      </p:to>
                                    </p:set>
                                    <p:anim calcmode="lin" valueType="num">
                                      <p:cBhvr additive="base">
                                        <p:cTn id="59" dur="500" fill="hold"/>
                                        <p:tgtEl>
                                          <p:spTgt spid="120"/>
                                        </p:tgtEl>
                                        <p:attrNameLst>
                                          <p:attrName>ppt_x</p:attrName>
                                        </p:attrNameLst>
                                      </p:cBhvr>
                                      <p:tavLst>
                                        <p:tav tm="0">
                                          <p:val>
                                            <p:strVal val="#ppt_x"/>
                                          </p:val>
                                        </p:tav>
                                        <p:tav tm="100000">
                                          <p:val>
                                            <p:strVal val="#ppt_x"/>
                                          </p:val>
                                        </p:tav>
                                      </p:tavLst>
                                    </p:anim>
                                    <p:anim calcmode="lin" valueType="num">
                                      <p:cBhvr additive="base">
                                        <p:cTn id="60" dur="500" fill="hold"/>
                                        <p:tgtEl>
                                          <p:spTgt spid="1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知识库实例构建</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实体对齐</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1045" name="Picture 21"/>
          <p:cNvPicPr>
            <a:picLocks noGrp="1" noChangeAspect="1" noChangeArrowheads="1"/>
          </p:cNvPicPr>
          <p:nvPr>
            <p:ph idx="1"/>
          </p:nvPr>
        </p:nvPicPr>
        <p:blipFill>
          <a:blip r:embed="rId3"/>
          <a:srcRect/>
          <a:stretch>
            <a:fillRect/>
          </a:stretch>
        </p:blipFill>
        <p:spPr bwMode="auto">
          <a:xfrm>
            <a:off x="571472" y="928670"/>
            <a:ext cx="8001056" cy="3740443"/>
          </a:xfrm>
          <a:prstGeom prst="rect">
            <a:avLst/>
          </a:prstGeom>
          <a:noFill/>
          <a:ln w="9525">
            <a:noFill/>
            <a:miter lim="800000"/>
            <a:headEnd/>
            <a:tailEnd/>
          </a:ln>
          <a:effectLst/>
        </p:spPr>
      </p:pic>
      <p:pic>
        <p:nvPicPr>
          <p:cNvPr id="1046" name="Picture 22"/>
          <p:cNvPicPr>
            <a:picLocks noChangeAspect="1" noChangeArrowheads="1"/>
          </p:cNvPicPr>
          <p:nvPr/>
        </p:nvPicPr>
        <p:blipFill>
          <a:blip r:embed="rId4"/>
          <a:srcRect/>
          <a:stretch>
            <a:fillRect/>
          </a:stretch>
        </p:blipFill>
        <p:spPr bwMode="auto">
          <a:xfrm>
            <a:off x="4357686" y="4660529"/>
            <a:ext cx="357190" cy="768735"/>
          </a:xfrm>
          <a:prstGeom prst="rect">
            <a:avLst/>
          </a:prstGeom>
          <a:noFill/>
          <a:ln w="9525">
            <a:noFill/>
            <a:miter lim="800000"/>
            <a:headEnd/>
            <a:tailEnd/>
          </a:ln>
          <a:effectLst/>
        </p:spPr>
      </p:pic>
      <p:graphicFrame>
        <p:nvGraphicFramePr>
          <p:cNvPr id="1047" name="Object 23"/>
          <p:cNvGraphicFramePr>
            <a:graphicFrameLocks noChangeAspect="1"/>
          </p:cNvGraphicFramePr>
          <p:nvPr/>
        </p:nvGraphicFramePr>
        <p:xfrm>
          <a:off x="3714744" y="5572140"/>
          <a:ext cx="1643074" cy="673934"/>
        </p:xfrm>
        <a:graphic>
          <a:graphicData uri="http://schemas.openxmlformats.org/presentationml/2006/ole">
            <p:oleObj spid="_x0000_s2050" name="Visio" r:id="rId5" imgW="1811516" imgH="743500" progId="Visio.Drawing.11">
              <p:link updateAutomatic="1"/>
            </p:oleObj>
          </a:graphicData>
        </a:graphic>
      </p:graphicFrame>
      <p:sp>
        <p:nvSpPr>
          <p:cNvPr id="1049" name="WordArt 25"/>
          <p:cNvSpPr>
            <a:spLocks noChangeArrowheads="1" noChangeShapeType="1" noTextEdit="1"/>
          </p:cNvSpPr>
          <p:nvPr/>
        </p:nvSpPr>
        <p:spPr bwMode="auto">
          <a:xfrm>
            <a:off x="200020" y="4938728"/>
            <a:ext cx="3657600" cy="704850"/>
          </a:xfrm>
          <a:prstGeom prst="rect">
            <a:avLst/>
          </a:prstGeom>
        </p:spPr>
        <p:txBody>
          <a:bodyPr wrap="none" fromWordArt="1">
            <a:prstTxWarp prst="textCascadeUp">
              <a:avLst>
                <a:gd name="adj" fmla="val 44444"/>
              </a:avLst>
            </a:prstTxWarp>
            <a:scene3d>
              <a:camera prst="legacyPerspectiveFront">
                <a:rot lat="20519999" lon="1080000" rev="0"/>
              </a:camera>
              <a:lightRig rig="legacyHarsh2" dir="b"/>
            </a:scene3d>
            <a:sp3d extrusionH="430200" prstMaterial="legacyMatte">
              <a:extrusionClr>
                <a:srgbClr val="FF6600"/>
              </a:extrusionClr>
            </a:sp3d>
          </a:bodyPr>
          <a:lstStyle/>
          <a:p>
            <a:pPr algn="ctr" rtl="0"/>
            <a:r>
              <a:rPr lang="zh-CN" altLang="en-US" sz="3600" kern="10" spc="0" dirty="0" smtClean="0">
                <a:ln w="9525">
                  <a:round/>
                  <a:headEnd/>
                  <a:tailEnd/>
                </a:ln>
                <a:gradFill rotWithShape="0">
                  <a:gsLst>
                    <a:gs pos="0">
                      <a:srgbClr val="FFE701"/>
                    </a:gs>
                    <a:gs pos="100000">
                      <a:srgbClr val="FE3E02"/>
                    </a:gs>
                  </a:gsLst>
                  <a:lin ang="5400000" scaled="1"/>
                </a:gradFill>
                <a:effectLst/>
                <a:latin typeface="宋体"/>
                <a:ea typeface="宋体"/>
              </a:rPr>
              <a:t>实例对齐分类器</a:t>
            </a:r>
            <a:endParaRPr lang="zh-CN" altLang="en-US" sz="3600" kern="10" spc="0" dirty="0">
              <a:ln w="9525">
                <a:round/>
                <a:headEnd/>
                <a:tailEnd/>
              </a:ln>
              <a:gradFill rotWithShape="0">
                <a:gsLst>
                  <a:gs pos="0">
                    <a:srgbClr val="FFE701"/>
                  </a:gs>
                  <a:gs pos="100000">
                    <a:srgbClr val="FE3E02"/>
                  </a:gs>
                </a:gsLst>
                <a:lin ang="5400000" scaled="1"/>
              </a:gradFill>
              <a:effectLst/>
              <a:latin typeface="宋体"/>
              <a:ea typeface="宋体"/>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45"/>
                                        </p:tgtEl>
                                        <p:attrNameLst>
                                          <p:attrName>style.visibility</p:attrName>
                                        </p:attrNameLst>
                                      </p:cBhvr>
                                      <p:to>
                                        <p:strVal val="visible"/>
                                      </p:to>
                                    </p:set>
                                    <p:animEffect transition="in" filter="wipe(down)">
                                      <p:cBhvr>
                                        <p:cTn id="7" dur="500"/>
                                        <p:tgtEl>
                                          <p:spTgt spid="104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49"/>
                                        </p:tgtEl>
                                        <p:attrNameLst>
                                          <p:attrName>style.visibility</p:attrName>
                                        </p:attrNameLst>
                                      </p:cBhvr>
                                      <p:to>
                                        <p:strVal val="visible"/>
                                      </p:to>
                                    </p:set>
                                    <p:animEffect transition="in" filter="blinds(horizontal)">
                                      <p:cBhvr>
                                        <p:cTn id="12" dur="500"/>
                                        <p:tgtEl>
                                          <p:spTgt spid="10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46"/>
                                        </p:tgtEl>
                                        <p:attrNameLst>
                                          <p:attrName>style.visibility</p:attrName>
                                        </p:attrNameLst>
                                      </p:cBhvr>
                                      <p:to>
                                        <p:strVal val="visible"/>
                                      </p:to>
                                    </p:set>
                                    <p:animEffect transition="in" filter="wipe(down)">
                                      <p:cBhvr>
                                        <p:cTn id="17" dur="500"/>
                                        <p:tgtEl>
                                          <p:spTgt spid="104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047"/>
                                        </p:tgtEl>
                                        <p:attrNameLst>
                                          <p:attrName>style.visibility</p:attrName>
                                        </p:attrNameLst>
                                      </p:cBhvr>
                                      <p:to>
                                        <p:strVal val="visible"/>
                                      </p:to>
                                    </p:set>
                                    <p:anim calcmode="lin" valueType="num">
                                      <p:cBhvr additive="base">
                                        <p:cTn id="22" dur="500" fill="hold"/>
                                        <p:tgtEl>
                                          <p:spTgt spid="1047"/>
                                        </p:tgtEl>
                                        <p:attrNameLst>
                                          <p:attrName>ppt_x</p:attrName>
                                        </p:attrNameLst>
                                      </p:cBhvr>
                                      <p:tavLst>
                                        <p:tav tm="0">
                                          <p:val>
                                            <p:strVal val="#ppt_x"/>
                                          </p:val>
                                        </p:tav>
                                        <p:tav tm="100000">
                                          <p:val>
                                            <p:strVal val="#ppt_x"/>
                                          </p:val>
                                        </p:tav>
                                      </p:tavLst>
                                    </p:anim>
                                    <p:anim calcmode="lin" valueType="num">
                                      <p:cBhvr additive="base">
                                        <p:cTn id="23" dur="500" fill="hold"/>
                                        <p:tgtEl>
                                          <p:spTgt spid="10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 y="508902"/>
            <a:ext cx="8229600" cy="634082"/>
          </a:xfrm>
        </p:spPr>
        <p:txBody>
          <a:bodyPr>
            <a:normAutofit/>
          </a:bodyPr>
          <a:lstStyle/>
          <a:p>
            <a:pPr algn="ct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知识库实例构建</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属性值决策与关系建立</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3" name="内容占位符 2"/>
          <p:cNvSpPr>
            <a:spLocks noGrp="1"/>
          </p:cNvSpPr>
          <p:nvPr>
            <p:ph idx="1"/>
          </p:nvPr>
        </p:nvSpPr>
        <p:spPr>
          <a:xfrm>
            <a:off x="214282" y="1065481"/>
            <a:ext cx="8229600" cy="5001419"/>
          </a:xfrm>
        </p:spPr>
        <p:txBody>
          <a:bodyPr/>
          <a:lstStyle/>
          <a:p>
            <a:r>
              <a:rPr lang="zh-CN" altLang="en-US" dirty="0" smtClean="0"/>
              <a:t>属性值的决策：</a:t>
            </a:r>
            <a:endParaRPr lang="en-US" altLang="zh-CN" dirty="0" smtClean="0"/>
          </a:p>
          <a:p>
            <a:endParaRPr lang="en-US" altLang="zh-CN" dirty="0" smtClean="0"/>
          </a:p>
          <a:p>
            <a:endParaRPr lang="en-US" altLang="zh-CN" dirty="0" smtClean="0"/>
          </a:p>
          <a:p>
            <a:endParaRPr lang="en-US" altLang="zh-CN" dirty="0" smtClean="0"/>
          </a:p>
          <a:p>
            <a:r>
              <a:rPr lang="zh-CN" altLang="en-US" dirty="0" smtClean="0"/>
              <a:t>关系建立：</a:t>
            </a:r>
            <a:endParaRPr lang="en-US" altLang="zh-CN" dirty="0" smtClean="0"/>
          </a:p>
          <a:p>
            <a:endParaRPr lang="en-US" altLang="zh-CN" dirty="0" smtClean="0"/>
          </a:p>
          <a:p>
            <a:endParaRPr lang="en-US" altLang="zh-CN" dirty="0" smtClean="0"/>
          </a:p>
        </p:txBody>
      </p:sp>
      <p:sp>
        <p:nvSpPr>
          <p:cNvPr id="7" name="TextBox 6"/>
          <p:cNvSpPr txBox="1"/>
          <p:nvPr/>
        </p:nvSpPr>
        <p:spPr>
          <a:xfrm>
            <a:off x="1643042" y="1507010"/>
            <a:ext cx="1107996" cy="369332"/>
          </a:xfrm>
          <a:prstGeom prst="rect">
            <a:avLst/>
          </a:prstGeom>
          <a:noFill/>
        </p:spPr>
        <p:txBody>
          <a:bodyPr wrap="square" rtlCol="0">
            <a:spAutoFit/>
          </a:bodyPr>
          <a:lstStyle/>
          <a:p>
            <a:r>
              <a:rPr lang="zh-CN" altLang="en-US" dirty="0" smtClean="0"/>
              <a:t>出生日期</a:t>
            </a:r>
            <a:endParaRPr lang="zh-CN" altLang="en-US" dirty="0"/>
          </a:p>
        </p:txBody>
      </p:sp>
      <p:sp>
        <p:nvSpPr>
          <p:cNvPr id="9" name="TextBox 8"/>
          <p:cNvSpPr txBox="1"/>
          <p:nvPr/>
        </p:nvSpPr>
        <p:spPr>
          <a:xfrm>
            <a:off x="6429388" y="1494868"/>
            <a:ext cx="714380" cy="369332"/>
          </a:xfrm>
          <a:prstGeom prst="rect">
            <a:avLst/>
          </a:prstGeom>
          <a:noFill/>
        </p:spPr>
        <p:txBody>
          <a:bodyPr wrap="square" rtlCol="0">
            <a:spAutoFit/>
          </a:bodyPr>
          <a:lstStyle/>
          <a:p>
            <a:r>
              <a:rPr lang="zh-CN" altLang="en-US" dirty="0" smtClean="0"/>
              <a:t>身高</a:t>
            </a:r>
            <a:endParaRPr lang="zh-CN" altLang="en-US" dirty="0"/>
          </a:p>
        </p:txBody>
      </p:sp>
      <p:pic>
        <p:nvPicPr>
          <p:cNvPr id="361479" name="Picture 7"/>
          <p:cNvPicPr>
            <a:picLocks noChangeAspect="1" noChangeArrowheads="1"/>
          </p:cNvPicPr>
          <p:nvPr/>
        </p:nvPicPr>
        <p:blipFill>
          <a:blip r:embed="rId3"/>
          <a:srcRect/>
          <a:stretch>
            <a:fillRect/>
          </a:stretch>
        </p:blipFill>
        <p:spPr bwMode="auto">
          <a:xfrm>
            <a:off x="1428728" y="5138206"/>
            <a:ext cx="785818" cy="1719818"/>
          </a:xfrm>
          <a:prstGeom prst="rect">
            <a:avLst/>
          </a:prstGeom>
          <a:noFill/>
          <a:ln w="9525">
            <a:noFill/>
            <a:miter lim="800000"/>
            <a:headEnd/>
            <a:tailEnd/>
          </a:ln>
          <a:effectLst/>
        </p:spPr>
      </p:pic>
      <p:pic>
        <p:nvPicPr>
          <p:cNvPr id="361480" name="Picture 8"/>
          <p:cNvPicPr>
            <a:picLocks noChangeAspect="1" noChangeArrowheads="1"/>
          </p:cNvPicPr>
          <p:nvPr/>
        </p:nvPicPr>
        <p:blipFill>
          <a:blip r:embed="rId4"/>
          <a:srcRect/>
          <a:stretch>
            <a:fillRect/>
          </a:stretch>
        </p:blipFill>
        <p:spPr bwMode="auto">
          <a:xfrm>
            <a:off x="142844" y="3709446"/>
            <a:ext cx="2154301" cy="1428760"/>
          </a:xfrm>
          <a:prstGeom prst="rect">
            <a:avLst/>
          </a:prstGeom>
          <a:noFill/>
          <a:ln w="9525">
            <a:noFill/>
            <a:miter lim="800000"/>
            <a:headEnd/>
            <a:tailEnd/>
          </a:ln>
          <a:effectLst/>
        </p:spPr>
      </p:pic>
      <p:pic>
        <p:nvPicPr>
          <p:cNvPr id="361484" name="Picture 12"/>
          <p:cNvPicPr>
            <a:picLocks noChangeAspect="1" noChangeArrowheads="1"/>
          </p:cNvPicPr>
          <p:nvPr/>
        </p:nvPicPr>
        <p:blipFill>
          <a:blip r:embed="rId5"/>
          <a:srcRect/>
          <a:stretch>
            <a:fillRect/>
          </a:stretch>
        </p:blipFill>
        <p:spPr bwMode="auto">
          <a:xfrm>
            <a:off x="1214414" y="2650018"/>
            <a:ext cx="1428760" cy="518587"/>
          </a:xfrm>
          <a:prstGeom prst="rect">
            <a:avLst/>
          </a:prstGeom>
          <a:noFill/>
          <a:ln w="9525">
            <a:noFill/>
            <a:miter lim="800000"/>
            <a:headEnd/>
            <a:tailEnd/>
          </a:ln>
          <a:effectLst/>
        </p:spPr>
      </p:pic>
      <p:pic>
        <p:nvPicPr>
          <p:cNvPr id="361486" name="Picture 14"/>
          <p:cNvPicPr>
            <a:picLocks noChangeAspect="1" noChangeArrowheads="1"/>
          </p:cNvPicPr>
          <p:nvPr/>
        </p:nvPicPr>
        <p:blipFill>
          <a:blip r:embed="rId6"/>
          <a:srcRect/>
          <a:stretch>
            <a:fillRect/>
          </a:stretch>
        </p:blipFill>
        <p:spPr bwMode="auto">
          <a:xfrm>
            <a:off x="5929322" y="2650018"/>
            <a:ext cx="1714512" cy="531716"/>
          </a:xfrm>
          <a:prstGeom prst="rect">
            <a:avLst/>
          </a:prstGeom>
          <a:noFill/>
          <a:ln w="9525">
            <a:noFill/>
            <a:miter lim="800000"/>
            <a:headEnd/>
            <a:tailEnd/>
          </a:ln>
          <a:effectLst/>
        </p:spPr>
      </p:pic>
      <p:pic>
        <p:nvPicPr>
          <p:cNvPr id="361487" name="Picture 15"/>
          <p:cNvPicPr>
            <a:picLocks noChangeAspect="1" noChangeArrowheads="1"/>
          </p:cNvPicPr>
          <p:nvPr/>
        </p:nvPicPr>
        <p:blipFill>
          <a:blip r:embed="rId7"/>
          <a:srcRect/>
          <a:stretch>
            <a:fillRect/>
          </a:stretch>
        </p:blipFill>
        <p:spPr bwMode="auto">
          <a:xfrm>
            <a:off x="495363" y="1792762"/>
            <a:ext cx="4219513" cy="847727"/>
          </a:xfrm>
          <a:prstGeom prst="rect">
            <a:avLst/>
          </a:prstGeom>
          <a:noFill/>
          <a:ln w="9525">
            <a:noFill/>
            <a:miter lim="800000"/>
            <a:headEnd/>
            <a:tailEnd/>
          </a:ln>
          <a:effectLst/>
        </p:spPr>
      </p:pic>
      <p:pic>
        <p:nvPicPr>
          <p:cNvPr id="361488" name="Picture 16"/>
          <p:cNvPicPr>
            <a:picLocks noChangeAspect="1" noChangeArrowheads="1"/>
          </p:cNvPicPr>
          <p:nvPr/>
        </p:nvPicPr>
        <p:blipFill>
          <a:blip r:embed="rId8"/>
          <a:srcRect/>
          <a:stretch>
            <a:fillRect/>
          </a:stretch>
        </p:blipFill>
        <p:spPr bwMode="auto">
          <a:xfrm>
            <a:off x="5357818" y="1792762"/>
            <a:ext cx="2868263" cy="857256"/>
          </a:xfrm>
          <a:prstGeom prst="rect">
            <a:avLst/>
          </a:prstGeom>
          <a:noFill/>
          <a:ln w="9525">
            <a:noFill/>
            <a:miter lim="800000"/>
            <a:headEnd/>
            <a:tailEnd/>
          </a:ln>
          <a:effectLst/>
        </p:spPr>
      </p:pic>
      <p:pic>
        <p:nvPicPr>
          <p:cNvPr id="281605" name="Picture 5"/>
          <p:cNvPicPr>
            <a:picLocks noChangeAspect="1" noChangeArrowheads="1"/>
          </p:cNvPicPr>
          <p:nvPr/>
        </p:nvPicPr>
        <p:blipFill>
          <a:blip r:embed="rId9"/>
          <a:srcRect/>
          <a:stretch>
            <a:fillRect/>
          </a:stretch>
        </p:blipFill>
        <p:spPr bwMode="auto">
          <a:xfrm>
            <a:off x="2357422" y="4209512"/>
            <a:ext cx="792034" cy="285752"/>
          </a:xfrm>
          <a:prstGeom prst="rect">
            <a:avLst/>
          </a:prstGeom>
          <a:noFill/>
          <a:ln w="9525">
            <a:noFill/>
            <a:miter lim="800000"/>
            <a:headEnd/>
            <a:tailEnd/>
          </a:ln>
          <a:effectLst/>
        </p:spPr>
      </p:pic>
      <p:graphicFrame>
        <p:nvGraphicFramePr>
          <p:cNvPr id="281610" name="Object 10"/>
          <p:cNvGraphicFramePr>
            <a:graphicFrameLocks noChangeAspect="1"/>
          </p:cNvGraphicFramePr>
          <p:nvPr/>
        </p:nvGraphicFramePr>
        <p:xfrm>
          <a:off x="3357554" y="4060485"/>
          <a:ext cx="1071570" cy="649093"/>
        </p:xfrm>
        <a:graphic>
          <a:graphicData uri="http://schemas.openxmlformats.org/presentationml/2006/ole">
            <p:oleObj spid="_x0000_s5122" name="Visio" r:id="rId10" imgW="2101559" imgH="1273676" progId="Visio.Drawing.11">
              <p:link updateAutomatic="1"/>
            </p:oleObj>
          </a:graphicData>
        </a:graphic>
      </p:graphicFrame>
      <p:graphicFrame>
        <p:nvGraphicFramePr>
          <p:cNvPr id="281611" name="Object 11"/>
          <p:cNvGraphicFramePr>
            <a:graphicFrameLocks noChangeAspect="1"/>
          </p:cNvGraphicFramePr>
          <p:nvPr/>
        </p:nvGraphicFramePr>
        <p:xfrm>
          <a:off x="3060702" y="5924024"/>
          <a:ext cx="1725612" cy="727075"/>
        </p:xfrm>
        <a:graphic>
          <a:graphicData uri="http://schemas.openxmlformats.org/presentationml/2006/ole">
            <p:oleObj spid="_x0000_s5123" name="Visio" r:id="rId10" imgW="3451748" imgH="1453698" progId="Visio.Drawing.11">
              <p:link updateAutomatic="1"/>
            </p:oleObj>
          </a:graphicData>
        </a:graphic>
      </p:graphicFrame>
      <p:pic>
        <p:nvPicPr>
          <p:cNvPr id="26" name="Picture 22"/>
          <p:cNvPicPr>
            <a:picLocks noChangeAspect="1" noChangeArrowheads="1"/>
          </p:cNvPicPr>
          <p:nvPr/>
        </p:nvPicPr>
        <p:blipFill>
          <a:blip r:embed="rId11"/>
          <a:srcRect/>
          <a:stretch>
            <a:fillRect/>
          </a:stretch>
        </p:blipFill>
        <p:spPr bwMode="auto">
          <a:xfrm>
            <a:off x="3643306" y="4781016"/>
            <a:ext cx="500066" cy="1076229"/>
          </a:xfrm>
          <a:prstGeom prst="rect">
            <a:avLst/>
          </a:prstGeom>
          <a:noFill/>
          <a:ln w="9525">
            <a:noFill/>
            <a:miter lim="800000"/>
            <a:headEnd/>
            <a:tailEnd/>
          </a:ln>
          <a:effectLst/>
        </p:spPr>
      </p:pic>
      <p:pic>
        <p:nvPicPr>
          <p:cNvPr id="27" name="Picture 22"/>
          <p:cNvPicPr>
            <a:picLocks noChangeAspect="1" noChangeArrowheads="1"/>
          </p:cNvPicPr>
          <p:nvPr/>
        </p:nvPicPr>
        <p:blipFill>
          <a:blip r:embed="rId11"/>
          <a:srcRect/>
          <a:stretch>
            <a:fillRect/>
          </a:stretch>
        </p:blipFill>
        <p:spPr bwMode="auto">
          <a:xfrm rot="10800000">
            <a:off x="7143769" y="5423958"/>
            <a:ext cx="165967" cy="357190"/>
          </a:xfrm>
          <a:prstGeom prst="rect">
            <a:avLst/>
          </a:prstGeom>
          <a:noFill/>
          <a:ln w="9525">
            <a:noFill/>
            <a:miter lim="800000"/>
            <a:headEnd/>
            <a:tailEnd/>
          </a:ln>
          <a:effectLst/>
        </p:spPr>
      </p:pic>
      <p:pic>
        <p:nvPicPr>
          <p:cNvPr id="28" name="Picture 5"/>
          <p:cNvPicPr>
            <a:picLocks noChangeAspect="1" noChangeArrowheads="1"/>
          </p:cNvPicPr>
          <p:nvPr/>
        </p:nvPicPr>
        <p:blipFill>
          <a:blip r:embed="rId9"/>
          <a:srcRect/>
          <a:stretch>
            <a:fillRect/>
          </a:stretch>
        </p:blipFill>
        <p:spPr bwMode="auto">
          <a:xfrm>
            <a:off x="4857752" y="5995462"/>
            <a:ext cx="1386060" cy="500066"/>
          </a:xfrm>
          <a:prstGeom prst="rect">
            <a:avLst/>
          </a:prstGeom>
          <a:noFill/>
          <a:ln w="9525">
            <a:noFill/>
            <a:miter lim="800000"/>
            <a:headEnd/>
            <a:tailEnd/>
          </a:ln>
          <a:effectLst/>
        </p:spPr>
      </p:pic>
      <p:graphicFrame>
        <p:nvGraphicFramePr>
          <p:cNvPr id="281613" name="Object 13"/>
          <p:cNvGraphicFramePr>
            <a:graphicFrameLocks noChangeAspect="1"/>
          </p:cNvGraphicFramePr>
          <p:nvPr/>
        </p:nvGraphicFramePr>
        <p:xfrm>
          <a:off x="6357950" y="5852586"/>
          <a:ext cx="1857388" cy="787743"/>
        </p:xfrm>
        <a:graphic>
          <a:graphicData uri="http://schemas.openxmlformats.org/presentationml/2006/ole">
            <p:oleObj spid="_x0000_s5124" name="Visio" r:id="rId10" imgW="3001462" imgH="1273676" progId="Visio.Drawing.11">
              <p:link updateAutomatic="1"/>
            </p:oleObj>
          </a:graphicData>
        </a:graphic>
      </p:graphicFrame>
      <p:pic>
        <p:nvPicPr>
          <p:cNvPr id="281614" name="Picture 14"/>
          <p:cNvPicPr>
            <a:picLocks noChangeAspect="1" noChangeArrowheads="1"/>
          </p:cNvPicPr>
          <p:nvPr/>
        </p:nvPicPr>
        <p:blipFill>
          <a:blip r:embed="rId12"/>
          <a:srcRect/>
          <a:stretch>
            <a:fillRect/>
          </a:stretch>
        </p:blipFill>
        <p:spPr bwMode="auto">
          <a:xfrm>
            <a:off x="5715008" y="3280818"/>
            <a:ext cx="3234428" cy="2038337"/>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down)">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1487"/>
                                        </p:tgtEl>
                                        <p:attrNameLst>
                                          <p:attrName>style.visibility</p:attrName>
                                        </p:attrNameLst>
                                      </p:cBhvr>
                                      <p:to>
                                        <p:strVal val="visible"/>
                                      </p:to>
                                    </p:set>
                                    <p:anim calcmode="lin" valueType="num">
                                      <p:cBhvr additive="base">
                                        <p:cTn id="17" dur="500" fill="hold"/>
                                        <p:tgtEl>
                                          <p:spTgt spid="361487"/>
                                        </p:tgtEl>
                                        <p:attrNameLst>
                                          <p:attrName>ppt_x</p:attrName>
                                        </p:attrNameLst>
                                      </p:cBhvr>
                                      <p:tavLst>
                                        <p:tav tm="0">
                                          <p:val>
                                            <p:strVal val="#ppt_x"/>
                                          </p:val>
                                        </p:tav>
                                        <p:tav tm="100000">
                                          <p:val>
                                            <p:strVal val="#ppt_x"/>
                                          </p:val>
                                        </p:tav>
                                      </p:tavLst>
                                    </p:anim>
                                    <p:anim calcmode="lin" valueType="num">
                                      <p:cBhvr additive="base">
                                        <p:cTn id="18" dur="500" fill="hold"/>
                                        <p:tgtEl>
                                          <p:spTgt spid="36148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61484"/>
                                        </p:tgtEl>
                                        <p:attrNameLst>
                                          <p:attrName>style.visibility</p:attrName>
                                        </p:attrNameLst>
                                      </p:cBhvr>
                                      <p:to>
                                        <p:strVal val="visible"/>
                                      </p:to>
                                    </p:set>
                                    <p:anim calcmode="lin" valueType="num">
                                      <p:cBhvr additive="base">
                                        <p:cTn id="23" dur="500" fill="hold"/>
                                        <p:tgtEl>
                                          <p:spTgt spid="361484"/>
                                        </p:tgtEl>
                                        <p:attrNameLst>
                                          <p:attrName>ppt_x</p:attrName>
                                        </p:attrNameLst>
                                      </p:cBhvr>
                                      <p:tavLst>
                                        <p:tav tm="0">
                                          <p:val>
                                            <p:strVal val="#ppt_x"/>
                                          </p:val>
                                        </p:tav>
                                        <p:tav tm="100000">
                                          <p:val>
                                            <p:strVal val="#ppt_x"/>
                                          </p:val>
                                        </p:tav>
                                      </p:tavLst>
                                    </p:anim>
                                    <p:anim calcmode="lin" valueType="num">
                                      <p:cBhvr additive="base">
                                        <p:cTn id="24" dur="500" fill="hold"/>
                                        <p:tgtEl>
                                          <p:spTgt spid="36148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wipe(down)">
                                      <p:cBhvr>
                                        <p:cTn id="29" dur="500"/>
                                        <p:tgtEl>
                                          <p:spTgt spid="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61488"/>
                                        </p:tgtEl>
                                        <p:attrNameLst>
                                          <p:attrName>style.visibility</p:attrName>
                                        </p:attrNameLst>
                                      </p:cBhvr>
                                      <p:to>
                                        <p:strVal val="visible"/>
                                      </p:to>
                                    </p:set>
                                    <p:anim calcmode="lin" valueType="num">
                                      <p:cBhvr additive="base">
                                        <p:cTn id="34" dur="500" fill="hold"/>
                                        <p:tgtEl>
                                          <p:spTgt spid="361488"/>
                                        </p:tgtEl>
                                        <p:attrNameLst>
                                          <p:attrName>ppt_x</p:attrName>
                                        </p:attrNameLst>
                                      </p:cBhvr>
                                      <p:tavLst>
                                        <p:tav tm="0">
                                          <p:val>
                                            <p:strVal val="#ppt_x"/>
                                          </p:val>
                                        </p:tav>
                                        <p:tav tm="100000">
                                          <p:val>
                                            <p:strVal val="#ppt_x"/>
                                          </p:val>
                                        </p:tav>
                                      </p:tavLst>
                                    </p:anim>
                                    <p:anim calcmode="lin" valueType="num">
                                      <p:cBhvr additive="base">
                                        <p:cTn id="35" dur="500" fill="hold"/>
                                        <p:tgtEl>
                                          <p:spTgt spid="36148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61486"/>
                                        </p:tgtEl>
                                        <p:attrNameLst>
                                          <p:attrName>style.visibility</p:attrName>
                                        </p:attrNameLst>
                                      </p:cBhvr>
                                      <p:to>
                                        <p:strVal val="visible"/>
                                      </p:to>
                                    </p:set>
                                    <p:anim calcmode="lin" valueType="num">
                                      <p:cBhvr additive="base">
                                        <p:cTn id="40" dur="500" fill="hold"/>
                                        <p:tgtEl>
                                          <p:spTgt spid="361486"/>
                                        </p:tgtEl>
                                        <p:attrNameLst>
                                          <p:attrName>ppt_x</p:attrName>
                                        </p:attrNameLst>
                                      </p:cBhvr>
                                      <p:tavLst>
                                        <p:tav tm="0">
                                          <p:val>
                                            <p:strVal val="#ppt_x"/>
                                          </p:val>
                                        </p:tav>
                                        <p:tav tm="100000">
                                          <p:val>
                                            <p:strVal val="#ppt_x"/>
                                          </p:val>
                                        </p:tav>
                                      </p:tavLst>
                                    </p:anim>
                                    <p:anim calcmode="lin" valueType="num">
                                      <p:cBhvr additive="base">
                                        <p:cTn id="41" dur="500" fill="hold"/>
                                        <p:tgtEl>
                                          <p:spTgt spid="36148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Effect transition="in" filter="fade">
                                      <p:cBhvr>
                                        <p:cTn id="46" dur="2000"/>
                                        <p:tgtEl>
                                          <p:spTgt spid="3">
                                            <p:txEl>
                                              <p:pRg st="4" end="4"/>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61480"/>
                                        </p:tgtEl>
                                        <p:attrNameLst>
                                          <p:attrName>style.visibility</p:attrName>
                                        </p:attrNameLst>
                                      </p:cBhvr>
                                      <p:to>
                                        <p:strVal val="visible"/>
                                      </p:to>
                                    </p:set>
                                    <p:anim calcmode="lin" valueType="num">
                                      <p:cBhvr additive="base">
                                        <p:cTn id="51" dur="500" fill="hold"/>
                                        <p:tgtEl>
                                          <p:spTgt spid="361480"/>
                                        </p:tgtEl>
                                        <p:attrNameLst>
                                          <p:attrName>ppt_x</p:attrName>
                                        </p:attrNameLst>
                                      </p:cBhvr>
                                      <p:tavLst>
                                        <p:tav tm="0">
                                          <p:val>
                                            <p:strVal val="#ppt_x"/>
                                          </p:val>
                                        </p:tav>
                                        <p:tav tm="100000">
                                          <p:val>
                                            <p:strVal val="#ppt_x"/>
                                          </p:val>
                                        </p:tav>
                                      </p:tavLst>
                                    </p:anim>
                                    <p:anim calcmode="lin" valueType="num">
                                      <p:cBhvr additive="base">
                                        <p:cTn id="52" dur="500" fill="hold"/>
                                        <p:tgtEl>
                                          <p:spTgt spid="361480"/>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361479"/>
                                        </p:tgtEl>
                                        <p:attrNameLst>
                                          <p:attrName>style.visibility</p:attrName>
                                        </p:attrNameLst>
                                      </p:cBhvr>
                                      <p:to>
                                        <p:strVal val="visible"/>
                                      </p:to>
                                    </p:set>
                                    <p:anim calcmode="lin" valueType="num">
                                      <p:cBhvr additive="base">
                                        <p:cTn id="57" dur="500" fill="hold"/>
                                        <p:tgtEl>
                                          <p:spTgt spid="361479"/>
                                        </p:tgtEl>
                                        <p:attrNameLst>
                                          <p:attrName>ppt_x</p:attrName>
                                        </p:attrNameLst>
                                      </p:cBhvr>
                                      <p:tavLst>
                                        <p:tav tm="0">
                                          <p:val>
                                            <p:strVal val="#ppt_x"/>
                                          </p:val>
                                        </p:tav>
                                        <p:tav tm="100000">
                                          <p:val>
                                            <p:strVal val="#ppt_x"/>
                                          </p:val>
                                        </p:tav>
                                      </p:tavLst>
                                    </p:anim>
                                    <p:anim calcmode="lin" valueType="num">
                                      <p:cBhvr additive="base">
                                        <p:cTn id="58" dur="500" fill="hold"/>
                                        <p:tgtEl>
                                          <p:spTgt spid="361479"/>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281605"/>
                                        </p:tgtEl>
                                        <p:attrNameLst>
                                          <p:attrName>style.visibility</p:attrName>
                                        </p:attrNameLst>
                                      </p:cBhvr>
                                      <p:to>
                                        <p:strVal val="visible"/>
                                      </p:to>
                                    </p:set>
                                    <p:anim calcmode="lin" valueType="num">
                                      <p:cBhvr additive="base">
                                        <p:cTn id="63" dur="500" fill="hold"/>
                                        <p:tgtEl>
                                          <p:spTgt spid="281605"/>
                                        </p:tgtEl>
                                        <p:attrNameLst>
                                          <p:attrName>ppt_x</p:attrName>
                                        </p:attrNameLst>
                                      </p:cBhvr>
                                      <p:tavLst>
                                        <p:tav tm="0">
                                          <p:val>
                                            <p:strVal val="#ppt_x"/>
                                          </p:val>
                                        </p:tav>
                                        <p:tav tm="100000">
                                          <p:val>
                                            <p:strVal val="#ppt_x"/>
                                          </p:val>
                                        </p:tav>
                                      </p:tavLst>
                                    </p:anim>
                                    <p:anim calcmode="lin" valueType="num">
                                      <p:cBhvr additive="base">
                                        <p:cTn id="64" dur="500" fill="hold"/>
                                        <p:tgtEl>
                                          <p:spTgt spid="281605"/>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281610"/>
                                        </p:tgtEl>
                                        <p:attrNameLst>
                                          <p:attrName>style.visibility</p:attrName>
                                        </p:attrNameLst>
                                      </p:cBhvr>
                                      <p:to>
                                        <p:strVal val="visible"/>
                                      </p:to>
                                    </p:set>
                                    <p:animEffect transition="in" filter="blinds(horizontal)">
                                      <p:cBhvr>
                                        <p:cTn id="69" dur="500"/>
                                        <p:tgtEl>
                                          <p:spTgt spid="281610"/>
                                        </p:tgtEl>
                                      </p:cBhvr>
                                    </p:animEffect>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500" fill="hold"/>
                                        <p:tgtEl>
                                          <p:spTgt spid="26"/>
                                        </p:tgtEl>
                                        <p:attrNameLst>
                                          <p:attrName>ppt_x</p:attrName>
                                        </p:attrNameLst>
                                      </p:cBhvr>
                                      <p:tavLst>
                                        <p:tav tm="0">
                                          <p:val>
                                            <p:strVal val="#ppt_x"/>
                                          </p:val>
                                        </p:tav>
                                        <p:tav tm="100000">
                                          <p:val>
                                            <p:strVal val="#ppt_x"/>
                                          </p:val>
                                        </p:tav>
                                      </p:tavLst>
                                    </p:anim>
                                    <p:anim calcmode="lin" valueType="num">
                                      <p:cBhvr additive="base">
                                        <p:cTn id="75"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 presetClass="entr" presetSubtype="16" fill="hold" nodeType="clickEffect">
                                  <p:stCondLst>
                                    <p:cond delay="0"/>
                                  </p:stCondLst>
                                  <p:childTnLst>
                                    <p:set>
                                      <p:cBhvr>
                                        <p:cTn id="79" dur="1" fill="hold">
                                          <p:stCondLst>
                                            <p:cond delay="0"/>
                                          </p:stCondLst>
                                        </p:cTn>
                                        <p:tgtEl>
                                          <p:spTgt spid="281611"/>
                                        </p:tgtEl>
                                        <p:attrNameLst>
                                          <p:attrName>style.visibility</p:attrName>
                                        </p:attrNameLst>
                                      </p:cBhvr>
                                      <p:to>
                                        <p:strVal val="visible"/>
                                      </p:to>
                                    </p:set>
                                    <p:animEffect transition="in" filter="box(in)">
                                      <p:cBhvr>
                                        <p:cTn id="80" dur="500"/>
                                        <p:tgtEl>
                                          <p:spTgt spid="281611"/>
                                        </p:tgtEl>
                                      </p:cBhvr>
                                    </p:animEffect>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nodeType="click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additive="base">
                                        <p:cTn id="85" dur="500" fill="hold"/>
                                        <p:tgtEl>
                                          <p:spTgt spid="28"/>
                                        </p:tgtEl>
                                        <p:attrNameLst>
                                          <p:attrName>ppt_x</p:attrName>
                                        </p:attrNameLst>
                                      </p:cBhvr>
                                      <p:tavLst>
                                        <p:tav tm="0">
                                          <p:val>
                                            <p:strVal val="#ppt_x"/>
                                          </p:val>
                                        </p:tav>
                                        <p:tav tm="100000">
                                          <p:val>
                                            <p:strVal val="#ppt_x"/>
                                          </p:val>
                                        </p:tav>
                                      </p:tavLst>
                                    </p:anim>
                                    <p:anim calcmode="lin" valueType="num">
                                      <p:cBhvr additive="base">
                                        <p:cTn id="86"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 presetClass="entr" presetSubtype="16" fill="hold" nodeType="clickEffect">
                                  <p:stCondLst>
                                    <p:cond delay="0"/>
                                  </p:stCondLst>
                                  <p:childTnLst>
                                    <p:set>
                                      <p:cBhvr>
                                        <p:cTn id="90" dur="1" fill="hold">
                                          <p:stCondLst>
                                            <p:cond delay="0"/>
                                          </p:stCondLst>
                                        </p:cTn>
                                        <p:tgtEl>
                                          <p:spTgt spid="281613"/>
                                        </p:tgtEl>
                                        <p:attrNameLst>
                                          <p:attrName>style.visibility</p:attrName>
                                        </p:attrNameLst>
                                      </p:cBhvr>
                                      <p:to>
                                        <p:strVal val="visible"/>
                                      </p:to>
                                    </p:set>
                                    <p:animEffect transition="in" filter="box(in)">
                                      <p:cBhvr>
                                        <p:cTn id="91" dur="500"/>
                                        <p:tgtEl>
                                          <p:spTgt spid="281613"/>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27"/>
                                        </p:tgtEl>
                                        <p:attrNameLst>
                                          <p:attrName>style.visibility</p:attrName>
                                        </p:attrNameLst>
                                      </p:cBhvr>
                                      <p:to>
                                        <p:strVal val="visible"/>
                                      </p:to>
                                    </p:set>
                                    <p:anim calcmode="lin" valueType="num">
                                      <p:cBhvr additive="base">
                                        <p:cTn id="96" dur="500" fill="hold"/>
                                        <p:tgtEl>
                                          <p:spTgt spid="27"/>
                                        </p:tgtEl>
                                        <p:attrNameLst>
                                          <p:attrName>ppt_x</p:attrName>
                                        </p:attrNameLst>
                                      </p:cBhvr>
                                      <p:tavLst>
                                        <p:tav tm="0">
                                          <p:val>
                                            <p:strVal val="#ppt_x"/>
                                          </p:val>
                                        </p:tav>
                                        <p:tav tm="100000">
                                          <p:val>
                                            <p:strVal val="#ppt_x"/>
                                          </p:val>
                                        </p:tav>
                                      </p:tavLst>
                                    </p:anim>
                                    <p:anim calcmode="lin" valueType="num">
                                      <p:cBhvr additive="base">
                                        <p:cTn id="97"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5" presetClass="entr" presetSubtype="10" fill="hold" nodeType="clickEffect">
                                  <p:stCondLst>
                                    <p:cond delay="0"/>
                                  </p:stCondLst>
                                  <p:childTnLst>
                                    <p:set>
                                      <p:cBhvr>
                                        <p:cTn id="101" dur="1" fill="hold">
                                          <p:stCondLst>
                                            <p:cond delay="0"/>
                                          </p:stCondLst>
                                        </p:cTn>
                                        <p:tgtEl>
                                          <p:spTgt spid="281614"/>
                                        </p:tgtEl>
                                        <p:attrNameLst>
                                          <p:attrName>style.visibility</p:attrName>
                                        </p:attrNameLst>
                                      </p:cBhvr>
                                      <p:to>
                                        <p:strVal val="visible"/>
                                      </p:to>
                                    </p:set>
                                    <p:animEffect transition="in" filter="checkerboard(across)">
                                      <p:cBhvr>
                                        <p:cTn id="102" dur="500"/>
                                        <p:tgtEl>
                                          <p:spTgt spid="281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build="p"/>
      <p:bldP spid="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1"/>
          <p:cNvSpPr>
            <a:spLocks noGrp="1"/>
          </p:cNvSpPr>
          <p:nvPr>
            <p:ph type="title"/>
          </p:nvPr>
        </p:nvSpPr>
        <p:spPr>
          <a:xfrm>
            <a:off x="485804" y="507984"/>
            <a:ext cx="8229600" cy="635000"/>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知识库构建</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实体的重要性</a:t>
            </a:r>
          </a:p>
        </p:txBody>
      </p:sp>
      <p:sp>
        <p:nvSpPr>
          <p:cNvPr id="5" name="内容占位符 2"/>
          <p:cNvSpPr>
            <a:spLocks noGrp="1"/>
          </p:cNvSpPr>
          <p:nvPr>
            <p:ph idx="1"/>
          </p:nvPr>
        </p:nvSpPr>
        <p:spPr>
          <a:xfrm>
            <a:off x="357158" y="1142984"/>
            <a:ext cx="8686800" cy="5001419"/>
          </a:xfrm>
        </p:spPr>
        <p:txBody>
          <a:bodyPr>
            <a:normAutofit/>
          </a:bodyPr>
          <a:lstStyle/>
          <a:p>
            <a:r>
              <a:rPr lang="zh-CN" altLang="en-US" dirty="0" smtClean="0"/>
              <a:t>实体搜索</a:t>
            </a:r>
            <a:endParaRPr lang="en-US" altLang="zh-CN" dirty="0" smtClean="0"/>
          </a:p>
        </p:txBody>
      </p:sp>
      <p:pic>
        <p:nvPicPr>
          <p:cNvPr id="1027" name="Picture 3" descr="C:\Program Files (x86)\Microsoft Office\MEDIA\CAGCAT10\j0195384.wmf"/>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flipH="1">
            <a:off x="467544" y="2245000"/>
            <a:ext cx="872476" cy="70879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云形标注 1"/>
          <p:cNvSpPr/>
          <p:nvPr/>
        </p:nvSpPr>
        <p:spPr>
          <a:xfrm>
            <a:off x="1691680" y="1628800"/>
            <a:ext cx="1296144" cy="781960"/>
          </a:xfrm>
          <a:prstGeom prst="cloudCallout">
            <a:avLst>
              <a:gd name="adj1" fmla="val -70216"/>
              <a:gd name="adj2" fmla="val 536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smtClean="0"/>
              <a:t>李娜</a:t>
            </a:r>
            <a:endParaRPr lang="zh-CN" altLang="en-US" dirty="0"/>
          </a:p>
        </p:txBody>
      </p:sp>
      <p:cxnSp>
        <p:nvCxnSpPr>
          <p:cNvPr id="6" name="直接箭头连接符 5"/>
          <p:cNvCxnSpPr/>
          <p:nvPr/>
        </p:nvCxnSpPr>
        <p:spPr>
          <a:xfrm>
            <a:off x="2117838" y="2708920"/>
            <a:ext cx="0" cy="151216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024192" y="3068114"/>
            <a:ext cx="1210588" cy="400110"/>
          </a:xfrm>
          <a:prstGeom prst="rect">
            <a:avLst/>
          </a:prstGeom>
          <a:noFill/>
        </p:spPr>
        <p:txBody>
          <a:bodyPr wrap="none" rtlCol="0">
            <a:spAutoFit/>
          </a:bodyPr>
          <a:lstStyle/>
          <a:p>
            <a:r>
              <a:rPr lang="zh-CN" altLang="en-US" sz="2000" b="1" dirty="0" smtClean="0"/>
              <a:t>实体名称</a:t>
            </a:r>
            <a:endParaRPr lang="zh-CN" altLang="en-US" sz="2000" b="1" dirty="0"/>
          </a:p>
        </p:txBody>
      </p:sp>
      <p:cxnSp>
        <p:nvCxnSpPr>
          <p:cNvPr id="15" name="直接箭头连接符 14"/>
          <p:cNvCxnSpPr/>
          <p:nvPr/>
        </p:nvCxnSpPr>
        <p:spPr>
          <a:xfrm flipV="1">
            <a:off x="2411760" y="2675012"/>
            <a:ext cx="14328" cy="152486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0" name="云形 9"/>
          <p:cNvSpPr/>
          <p:nvPr/>
        </p:nvSpPr>
        <p:spPr>
          <a:xfrm>
            <a:off x="215655" y="4509120"/>
            <a:ext cx="4082067" cy="1835100"/>
          </a:xfrm>
          <a:prstGeom prst="clou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7" name="Music"/>
          <p:cNvSpPr>
            <a:spLocks noEditPoints="1" noChangeArrowheads="1"/>
          </p:cNvSpPr>
          <p:nvPr/>
        </p:nvSpPr>
        <p:spPr bwMode="auto">
          <a:xfrm>
            <a:off x="2822370" y="4681910"/>
            <a:ext cx="472827" cy="370883"/>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CN" altLang="en-US"/>
          </a:p>
        </p:txBody>
      </p:sp>
      <p:pic>
        <p:nvPicPr>
          <p:cNvPr id="1046" name="Picture 22" descr="C:\Program Files (x86)\Microsoft Office\MEDIA\CAGCAT10\j0298653.wmf"/>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27584" y="4833930"/>
            <a:ext cx="689673" cy="410335"/>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240181" y="4312578"/>
            <a:ext cx="1723549" cy="400110"/>
          </a:xfrm>
          <a:prstGeom prst="rect">
            <a:avLst/>
          </a:prstGeom>
          <a:noFill/>
        </p:spPr>
        <p:txBody>
          <a:bodyPr wrap="none" rtlCol="0">
            <a:spAutoFit/>
          </a:bodyPr>
          <a:lstStyle/>
          <a:p>
            <a:r>
              <a:rPr lang="zh-CN" altLang="en-US" sz="2000" b="1" dirty="0" smtClean="0"/>
              <a:t>知立方实体库</a:t>
            </a:r>
            <a:endParaRPr lang="zh-CN" altLang="en-US" sz="2000" b="1" dirty="0"/>
          </a:p>
        </p:txBody>
      </p:sp>
      <p:pic>
        <p:nvPicPr>
          <p:cNvPr id="1048" name="Picture 24" descr="C:\Program Files (x86)\Microsoft Office\MEDIA\CAGCAT10\j0149481.wm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809841" y="4765374"/>
            <a:ext cx="565682" cy="574838"/>
          </a:xfrm>
          <a:prstGeom prst="rect">
            <a:avLst/>
          </a:prstGeom>
          <a:noFill/>
          <a:extLst>
            <a:ext uri="{909E8E84-426E-40DD-AFC4-6F175D3DCCD1}">
              <a14:hiddenFill xmlns="" xmlns:a14="http://schemas.microsoft.com/office/drawing/2010/main">
                <a:solidFill>
                  <a:srgbClr val="FFFFFF"/>
                </a:solidFill>
              </a14:hiddenFill>
            </a:ext>
          </a:extLst>
        </p:spPr>
      </p:pic>
      <p:pic>
        <p:nvPicPr>
          <p:cNvPr id="1049" name="Picture 25" descr="C:\Program Files (x86)\Microsoft Office\MEDIA\CAGCAT10\j0240719.wmf"/>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872144" y="5426670"/>
            <a:ext cx="319748" cy="501852"/>
          </a:xfrm>
          <a:prstGeom prst="rect">
            <a:avLst/>
          </a:prstGeom>
          <a:noFill/>
          <a:extLst>
            <a:ext uri="{909E8E84-426E-40DD-AFC4-6F175D3DCCD1}">
              <a14:hiddenFill xmlns="" xmlns:a14="http://schemas.microsoft.com/office/drawing/2010/main">
                <a:solidFill>
                  <a:srgbClr val="FFFFFF"/>
                </a:solidFill>
              </a14:hiddenFill>
            </a:ext>
          </a:extLst>
        </p:spPr>
      </p:pic>
      <p:pic>
        <p:nvPicPr>
          <p:cNvPr id="1050" name="Picture 26" descr="C:\Program Files (x86)\Microsoft Office\MEDIA\CAGCAT10\j0281904.wmf"/>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938230" y="5686829"/>
            <a:ext cx="408515" cy="386206"/>
          </a:xfrm>
          <a:prstGeom prst="rect">
            <a:avLst/>
          </a:prstGeom>
          <a:noFill/>
          <a:extLst>
            <a:ext uri="{909E8E84-426E-40DD-AFC4-6F175D3DCCD1}">
              <a14:hiddenFill xmlns="" xmlns:a14="http://schemas.microsoft.com/office/drawing/2010/main">
                <a:solidFill>
                  <a:srgbClr val="FFFFFF"/>
                </a:solidFill>
              </a14:hiddenFill>
            </a:ext>
          </a:extLst>
        </p:spPr>
      </p:pic>
      <p:pic>
        <p:nvPicPr>
          <p:cNvPr id="1051" name="Picture 27" descr="C:\Program Files (x86)\Microsoft Office\MEDIA\CAGCAT10\j0300912.wmf"/>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827584" y="5510289"/>
            <a:ext cx="440634" cy="41823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5" name="直接连接符 54"/>
          <p:cNvCxnSpPr>
            <a:stCxn id="1046" idx="2"/>
            <a:endCxn id="1051" idx="0"/>
          </p:cNvCxnSpPr>
          <p:nvPr/>
        </p:nvCxnSpPr>
        <p:spPr>
          <a:xfrm flipH="1">
            <a:off x="1047901" y="5244265"/>
            <a:ext cx="124520" cy="266024"/>
          </a:xfrm>
          <a:prstGeom prst="line">
            <a:avLst/>
          </a:prstGeom>
        </p:spPr>
        <p:style>
          <a:lnRef idx="3">
            <a:schemeClr val="dk1"/>
          </a:lnRef>
          <a:fillRef idx="0">
            <a:schemeClr val="dk1"/>
          </a:fillRef>
          <a:effectRef idx="2">
            <a:schemeClr val="dk1"/>
          </a:effectRef>
          <a:fontRef idx="minor">
            <a:schemeClr val="tx1"/>
          </a:fontRef>
        </p:style>
      </p:cxnSp>
      <p:cxnSp>
        <p:nvCxnSpPr>
          <p:cNvPr id="87" name="直接连接符 86"/>
          <p:cNvCxnSpPr/>
          <p:nvPr/>
        </p:nvCxnSpPr>
        <p:spPr>
          <a:xfrm>
            <a:off x="1409481" y="5039098"/>
            <a:ext cx="292584" cy="13695"/>
          </a:xfrm>
          <a:prstGeom prst="line">
            <a:avLst/>
          </a:prstGeom>
        </p:spPr>
        <p:style>
          <a:lnRef idx="3">
            <a:schemeClr val="dk1"/>
          </a:lnRef>
          <a:fillRef idx="0">
            <a:schemeClr val="dk1"/>
          </a:fillRef>
          <a:effectRef idx="2">
            <a:schemeClr val="dk1"/>
          </a:effectRef>
          <a:fontRef idx="minor">
            <a:schemeClr val="tx1"/>
          </a:fontRef>
        </p:style>
      </p:cxnSp>
      <p:cxnSp>
        <p:nvCxnSpPr>
          <p:cNvPr id="90" name="直接连接符 89"/>
          <p:cNvCxnSpPr/>
          <p:nvPr/>
        </p:nvCxnSpPr>
        <p:spPr>
          <a:xfrm flipV="1">
            <a:off x="2411883" y="4900818"/>
            <a:ext cx="367081" cy="158051"/>
          </a:xfrm>
          <a:prstGeom prst="line">
            <a:avLst/>
          </a:prstGeom>
        </p:spPr>
        <p:style>
          <a:lnRef idx="3">
            <a:schemeClr val="dk1"/>
          </a:lnRef>
          <a:fillRef idx="0">
            <a:schemeClr val="dk1"/>
          </a:fillRef>
          <a:effectRef idx="2">
            <a:schemeClr val="dk1"/>
          </a:effectRef>
          <a:fontRef idx="minor">
            <a:schemeClr val="tx1"/>
          </a:fontRef>
        </p:style>
      </p:cxnSp>
      <p:cxnSp>
        <p:nvCxnSpPr>
          <p:cNvPr id="92" name="直接连接符 91"/>
          <p:cNvCxnSpPr/>
          <p:nvPr/>
        </p:nvCxnSpPr>
        <p:spPr>
          <a:xfrm flipV="1">
            <a:off x="1401849" y="5877130"/>
            <a:ext cx="433847" cy="2802"/>
          </a:xfrm>
          <a:prstGeom prst="line">
            <a:avLst/>
          </a:prstGeom>
        </p:spPr>
        <p:style>
          <a:lnRef idx="3">
            <a:schemeClr val="dk1"/>
          </a:lnRef>
          <a:fillRef idx="0">
            <a:schemeClr val="dk1"/>
          </a:fillRef>
          <a:effectRef idx="2">
            <a:schemeClr val="dk1"/>
          </a:effectRef>
          <a:fontRef idx="minor">
            <a:schemeClr val="tx1"/>
          </a:fontRef>
        </p:style>
      </p:cxnSp>
      <p:cxnSp>
        <p:nvCxnSpPr>
          <p:cNvPr id="94" name="直接连接符 93"/>
          <p:cNvCxnSpPr/>
          <p:nvPr/>
        </p:nvCxnSpPr>
        <p:spPr>
          <a:xfrm flipV="1">
            <a:off x="2411883" y="5719405"/>
            <a:ext cx="359917" cy="157726"/>
          </a:xfrm>
          <a:prstGeom prst="line">
            <a:avLst/>
          </a:prstGeom>
        </p:spPr>
        <p:style>
          <a:lnRef idx="3">
            <a:schemeClr val="dk1"/>
          </a:lnRef>
          <a:fillRef idx="0">
            <a:schemeClr val="dk1"/>
          </a:fillRef>
          <a:effectRef idx="2">
            <a:schemeClr val="dk1"/>
          </a:effectRef>
          <a:fontRef idx="minor">
            <a:schemeClr val="tx1"/>
          </a:fontRef>
        </p:style>
      </p:cxnSp>
      <p:cxnSp>
        <p:nvCxnSpPr>
          <p:cNvPr id="97" name="直接连接符 96"/>
          <p:cNvCxnSpPr/>
          <p:nvPr/>
        </p:nvCxnSpPr>
        <p:spPr>
          <a:xfrm flipV="1">
            <a:off x="3058783" y="5205193"/>
            <a:ext cx="0" cy="172084"/>
          </a:xfrm>
          <a:prstGeom prst="line">
            <a:avLst/>
          </a:prstGeom>
        </p:spPr>
        <p:style>
          <a:lnRef idx="3">
            <a:schemeClr val="dk1"/>
          </a:lnRef>
          <a:fillRef idx="0">
            <a:schemeClr val="dk1"/>
          </a:fillRef>
          <a:effectRef idx="2">
            <a:schemeClr val="dk1"/>
          </a:effectRef>
          <a:fontRef idx="minor">
            <a:schemeClr val="tx1"/>
          </a:fontRef>
        </p:style>
      </p:cxnSp>
      <p:cxnSp>
        <p:nvCxnSpPr>
          <p:cNvPr id="100" name="直接连接符 99"/>
          <p:cNvCxnSpPr/>
          <p:nvPr/>
        </p:nvCxnSpPr>
        <p:spPr>
          <a:xfrm>
            <a:off x="1409481" y="5244265"/>
            <a:ext cx="528749" cy="266024"/>
          </a:xfrm>
          <a:prstGeom prst="line">
            <a:avLst/>
          </a:prstGeom>
        </p:spPr>
        <p:style>
          <a:lnRef idx="3">
            <a:schemeClr val="dk1"/>
          </a:lnRef>
          <a:fillRef idx="0">
            <a:schemeClr val="dk1"/>
          </a:fillRef>
          <a:effectRef idx="2">
            <a:schemeClr val="dk1"/>
          </a:effectRef>
          <a:fontRef idx="minor">
            <a:schemeClr val="tx1"/>
          </a:fontRef>
        </p:style>
      </p:cxnSp>
      <p:cxnSp>
        <p:nvCxnSpPr>
          <p:cNvPr id="104" name="直接连接符 103"/>
          <p:cNvCxnSpPr/>
          <p:nvPr/>
        </p:nvCxnSpPr>
        <p:spPr>
          <a:xfrm flipV="1">
            <a:off x="2092683" y="5357741"/>
            <a:ext cx="49804" cy="152548"/>
          </a:xfrm>
          <a:prstGeom prst="line">
            <a:avLst/>
          </a:prstGeom>
        </p:spPr>
        <p:style>
          <a:lnRef idx="3">
            <a:schemeClr val="dk1"/>
          </a:lnRef>
          <a:fillRef idx="0">
            <a:schemeClr val="dk1"/>
          </a:fillRef>
          <a:effectRef idx="2">
            <a:schemeClr val="dk1"/>
          </a:effectRef>
          <a:fontRef idx="minor">
            <a:schemeClr val="tx1"/>
          </a:fontRef>
        </p:style>
      </p:cxnSp>
      <p:cxnSp>
        <p:nvCxnSpPr>
          <p:cNvPr id="107" name="直接连接符 106"/>
          <p:cNvCxnSpPr/>
          <p:nvPr/>
        </p:nvCxnSpPr>
        <p:spPr>
          <a:xfrm>
            <a:off x="2375523" y="5291235"/>
            <a:ext cx="496621" cy="219054"/>
          </a:xfrm>
          <a:prstGeom prst="line">
            <a:avLst/>
          </a:prstGeom>
        </p:spPr>
        <p:style>
          <a:lnRef idx="3">
            <a:schemeClr val="dk1"/>
          </a:lnRef>
          <a:fillRef idx="0">
            <a:schemeClr val="dk1"/>
          </a:fillRef>
          <a:effectRef idx="2">
            <a:schemeClr val="dk1"/>
          </a:effectRef>
          <a:fontRef idx="minor">
            <a:schemeClr val="tx1"/>
          </a:fontRef>
        </p:style>
      </p:cxnSp>
      <p:pic>
        <p:nvPicPr>
          <p:cNvPr id="1042" name="Picture 18" descr="C:\Users\admin\AppData\Roaming\Tencent\Users\31590901\QQ\WinTemp\RichOle\P2V`@]PV85XI37YEPAON)NV.jpg"/>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3207519" y="1817645"/>
            <a:ext cx="434452" cy="566677"/>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0" descr="C:\Users\admin\AppData\Roaming\Tencent\Users\31590901\QQ\WinTemp\RichOle\[{3H5S`3I8NCH7K}IQ$%RFT.jpg"/>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3203849" y="3047902"/>
            <a:ext cx="511908" cy="418908"/>
          </a:xfrm>
          <a:prstGeom prst="rect">
            <a:avLst/>
          </a:prstGeom>
          <a:noFill/>
          <a:extLst>
            <a:ext uri="{909E8E84-426E-40DD-AFC4-6F175D3DCCD1}">
              <a14:hiddenFill xmlns="" xmlns:a14="http://schemas.microsoft.com/office/drawing/2010/main">
                <a:solidFill>
                  <a:srgbClr val="FFFFFF"/>
                </a:solidFill>
              </a14:hiddenFill>
            </a:ext>
          </a:extLst>
        </p:spPr>
      </p:pic>
      <p:pic>
        <p:nvPicPr>
          <p:cNvPr id="1043" name="Picture 19" descr="C:\Users\admin\AppData\Roaming\Tencent\Users\31590901\QQ\WinTemp\RichOle\{AYAB143O3%GP2%UXC[@$DW.jpg"/>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a:off x="3207519" y="3570223"/>
            <a:ext cx="529544" cy="506849"/>
          </a:xfrm>
          <a:prstGeom prst="rect">
            <a:avLst/>
          </a:prstGeom>
          <a:noFill/>
          <a:extLst>
            <a:ext uri="{909E8E84-426E-40DD-AFC4-6F175D3DCCD1}">
              <a14:hiddenFill xmlns="" xmlns:a14="http://schemas.microsoft.com/office/drawing/2010/main">
                <a:solidFill>
                  <a:srgbClr val="FFFFFF"/>
                </a:solidFill>
              </a14:hiddenFill>
            </a:ext>
          </a:extLst>
        </p:spPr>
      </p:pic>
      <p:pic>
        <p:nvPicPr>
          <p:cNvPr id="1047" name="Picture 23" descr="C:\Users\admin\AppData\Roaming\Tencent\Users\31590901\QQ\WinTemp\RichOle\KAOMGVT%ML%]1%III@]UV$1.jpg"/>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3203848" y="2462797"/>
            <a:ext cx="511908" cy="461301"/>
          </a:xfrm>
          <a:prstGeom prst="rect">
            <a:avLst/>
          </a:prstGeom>
          <a:noFill/>
          <a:extLst>
            <a:ext uri="{909E8E84-426E-40DD-AFC4-6F175D3DCCD1}">
              <a14:hiddenFill xmlns="" xmlns:a14="http://schemas.microsoft.com/office/drawing/2010/main">
                <a:solidFill>
                  <a:srgbClr val="FFFFFF"/>
                </a:solidFill>
              </a14:hiddenFill>
            </a:ext>
          </a:extLst>
        </p:spPr>
      </p:pic>
      <p:sp>
        <p:nvSpPr>
          <p:cNvPr id="82" name="TextBox 81"/>
          <p:cNvSpPr txBox="1"/>
          <p:nvPr/>
        </p:nvSpPr>
        <p:spPr>
          <a:xfrm>
            <a:off x="3131840" y="1340768"/>
            <a:ext cx="1723549" cy="400110"/>
          </a:xfrm>
          <a:prstGeom prst="rect">
            <a:avLst/>
          </a:prstGeom>
          <a:noFill/>
        </p:spPr>
        <p:txBody>
          <a:bodyPr wrap="none" rtlCol="0">
            <a:spAutoFit/>
          </a:bodyPr>
          <a:lstStyle/>
          <a:p>
            <a:r>
              <a:rPr lang="zh-CN" altLang="en-US" sz="2000" b="1" dirty="0" smtClean="0"/>
              <a:t>按重要度排序</a:t>
            </a:r>
            <a:endParaRPr lang="zh-CN" altLang="en-US" sz="2000" b="1" dirty="0"/>
          </a:p>
        </p:txBody>
      </p:sp>
      <p:grpSp>
        <p:nvGrpSpPr>
          <p:cNvPr id="3" name="组合 107"/>
          <p:cNvGrpSpPr/>
          <p:nvPr/>
        </p:nvGrpSpPr>
        <p:grpSpPr>
          <a:xfrm>
            <a:off x="3707904" y="1867682"/>
            <a:ext cx="5436096" cy="4018594"/>
            <a:chOff x="3707904" y="1867682"/>
            <a:chExt cx="5436096" cy="4018594"/>
          </a:xfrm>
        </p:grpSpPr>
        <p:cxnSp>
          <p:nvCxnSpPr>
            <p:cNvPr id="77" name="直接箭头连接符 76"/>
            <p:cNvCxnSpPr/>
            <p:nvPr/>
          </p:nvCxnSpPr>
          <p:spPr>
            <a:xfrm>
              <a:off x="4355976" y="5373216"/>
              <a:ext cx="648072" cy="4061"/>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79" name="TextBox 78"/>
            <p:cNvSpPr txBox="1"/>
            <p:nvPr/>
          </p:nvSpPr>
          <p:spPr>
            <a:xfrm>
              <a:off x="3707904" y="1979548"/>
              <a:ext cx="505267" cy="369332"/>
            </a:xfrm>
            <a:prstGeom prst="rect">
              <a:avLst/>
            </a:prstGeom>
            <a:noFill/>
          </p:spPr>
          <p:txBody>
            <a:bodyPr wrap="none" rtlCol="0">
              <a:spAutoFit/>
            </a:bodyPr>
            <a:lstStyle/>
            <a:p>
              <a:r>
                <a:rPr lang="en-US" altLang="zh-CN" dirty="0" smtClean="0"/>
                <a:t>0.9</a:t>
              </a:r>
              <a:endParaRPr lang="zh-CN" altLang="en-US" dirty="0"/>
            </a:p>
          </p:txBody>
        </p:sp>
        <p:sp>
          <p:nvSpPr>
            <p:cNvPr id="115" name="TextBox 114"/>
            <p:cNvSpPr txBox="1"/>
            <p:nvPr/>
          </p:nvSpPr>
          <p:spPr>
            <a:xfrm>
              <a:off x="3707904" y="2555612"/>
              <a:ext cx="633507" cy="369332"/>
            </a:xfrm>
            <a:prstGeom prst="rect">
              <a:avLst/>
            </a:prstGeom>
            <a:noFill/>
          </p:spPr>
          <p:txBody>
            <a:bodyPr wrap="none" rtlCol="0">
              <a:spAutoFit/>
            </a:bodyPr>
            <a:lstStyle/>
            <a:p>
              <a:r>
                <a:rPr lang="en-US" altLang="zh-CN" dirty="0" smtClean="0"/>
                <a:t>0.35</a:t>
              </a:r>
              <a:endParaRPr lang="zh-CN" altLang="en-US" dirty="0"/>
            </a:p>
          </p:txBody>
        </p:sp>
        <p:sp>
          <p:nvSpPr>
            <p:cNvPr id="116" name="TextBox 115"/>
            <p:cNvSpPr txBox="1"/>
            <p:nvPr/>
          </p:nvSpPr>
          <p:spPr>
            <a:xfrm>
              <a:off x="3707904" y="3059668"/>
              <a:ext cx="633507" cy="369332"/>
            </a:xfrm>
            <a:prstGeom prst="rect">
              <a:avLst/>
            </a:prstGeom>
            <a:noFill/>
          </p:spPr>
          <p:txBody>
            <a:bodyPr wrap="none" rtlCol="0">
              <a:spAutoFit/>
            </a:bodyPr>
            <a:lstStyle/>
            <a:p>
              <a:r>
                <a:rPr lang="en-US" altLang="zh-CN" dirty="0" smtClean="0"/>
                <a:t>0.23</a:t>
              </a:r>
              <a:endParaRPr lang="zh-CN" altLang="en-US" dirty="0"/>
            </a:p>
          </p:txBody>
        </p:sp>
        <p:sp>
          <p:nvSpPr>
            <p:cNvPr id="117" name="TextBox 116"/>
            <p:cNvSpPr txBox="1"/>
            <p:nvPr/>
          </p:nvSpPr>
          <p:spPr>
            <a:xfrm>
              <a:off x="3707904" y="3563724"/>
              <a:ext cx="633507" cy="369332"/>
            </a:xfrm>
            <a:prstGeom prst="rect">
              <a:avLst/>
            </a:prstGeom>
            <a:noFill/>
          </p:spPr>
          <p:txBody>
            <a:bodyPr wrap="none" rtlCol="0">
              <a:spAutoFit/>
            </a:bodyPr>
            <a:lstStyle/>
            <a:p>
              <a:r>
                <a:rPr lang="en-US" altLang="zh-CN" dirty="0" smtClean="0"/>
                <a:t>0.16</a:t>
              </a:r>
              <a:endParaRPr lang="zh-CN" altLang="en-US" dirty="0"/>
            </a:p>
          </p:txBody>
        </p:sp>
        <p:sp>
          <p:nvSpPr>
            <p:cNvPr id="81" name="右大括号 80"/>
            <p:cNvSpPr/>
            <p:nvPr/>
          </p:nvSpPr>
          <p:spPr>
            <a:xfrm>
              <a:off x="4045694" y="1867682"/>
              <a:ext cx="504056" cy="205729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136" name="直接箭头连接符 135"/>
            <p:cNvCxnSpPr/>
            <p:nvPr/>
          </p:nvCxnSpPr>
          <p:spPr>
            <a:xfrm flipH="1">
              <a:off x="4572000" y="2889319"/>
              <a:ext cx="499477"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nvGrpSpPr>
            <p:cNvPr id="4" name="组合 105"/>
            <p:cNvGrpSpPr/>
            <p:nvPr/>
          </p:nvGrpSpPr>
          <p:grpSpPr>
            <a:xfrm>
              <a:off x="5004048" y="2348880"/>
              <a:ext cx="4139952" cy="3537396"/>
              <a:chOff x="5004048" y="2348880"/>
              <a:chExt cx="4139952" cy="3537396"/>
            </a:xfrm>
          </p:grpSpPr>
          <p:sp>
            <p:nvSpPr>
              <p:cNvPr id="105" name="矩形 104"/>
              <p:cNvSpPr/>
              <p:nvPr/>
            </p:nvSpPr>
            <p:spPr>
              <a:xfrm>
                <a:off x="5004048" y="2348880"/>
                <a:ext cx="4139952" cy="34809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8" name="组合 94"/>
              <p:cNvGrpSpPr/>
              <p:nvPr/>
            </p:nvGrpSpPr>
            <p:grpSpPr>
              <a:xfrm>
                <a:off x="5071477" y="2861097"/>
                <a:ext cx="4072523" cy="1587192"/>
                <a:chOff x="4979303" y="2705904"/>
                <a:chExt cx="4072523" cy="1587192"/>
              </a:xfrm>
            </p:grpSpPr>
            <p:pic>
              <p:nvPicPr>
                <p:cNvPr id="1053" name="Picture 29" descr="PR(p_i) = \frac{1-d}{N} + d \sum_{p_j \in M(p_i)} \frac{PR (p_j)}{L(p_j)}"/>
                <p:cNvPicPr>
                  <a:picLocks noChangeAspect="1" noChangeArrowheads="1"/>
                </p:cNvPicPr>
                <p:nvPr/>
              </p:nvPicPr>
              <p:blipFill>
                <a:blip r:embed="rId13">
                  <a:extLst>
                    <a:ext uri="{28A0092B-C50C-407E-A947-70E740481C1C}">
                      <a14:useLocalDpi xmlns="" xmlns:a14="http://schemas.microsoft.com/office/drawing/2010/main" val="0"/>
                    </a:ext>
                  </a:extLst>
                </a:blip>
                <a:srcRect/>
                <a:stretch>
                  <a:fillRect/>
                </a:stretch>
              </p:blipFill>
              <p:spPr bwMode="auto">
                <a:xfrm>
                  <a:off x="5199906" y="2985774"/>
                  <a:ext cx="3738066" cy="1057815"/>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双大括号 84"/>
                <p:cNvSpPr/>
                <p:nvPr/>
              </p:nvSpPr>
              <p:spPr>
                <a:xfrm>
                  <a:off x="4979303" y="2705904"/>
                  <a:ext cx="4072523" cy="1587192"/>
                </a:xfrm>
                <a:prstGeom prst="brace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
            <p:nvSpPr>
              <p:cNvPr id="86" name="矩形 85"/>
              <p:cNvSpPr/>
              <p:nvPr/>
            </p:nvSpPr>
            <p:spPr>
              <a:xfrm>
                <a:off x="5501754" y="4565315"/>
                <a:ext cx="3528392" cy="1320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1</a:t>
                </a:r>
                <a:r>
                  <a:rPr lang="zh-CN" altLang="en-US" dirty="0">
                    <a:solidFill>
                      <a:schemeClr val="tx1"/>
                    </a:solidFill>
                  </a:rPr>
                  <a:t>，初始化：根据实体的属性及</a:t>
                </a:r>
                <a:r>
                  <a:rPr lang="zh-CN" altLang="en-US" dirty="0" smtClean="0">
                    <a:solidFill>
                      <a:schemeClr val="tx1"/>
                    </a:solidFill>
                  </a:rPr>
                  <a:t>实体间</a:t>
                </a:r>
                <a:r>
                  <a:rPr lang="zh-CN" altLang="en-US" dirty="0">
                    <a:solidFill>
                      <a:schemeClr val="tx1"/>
                    </a:solidFill>
                  </a:rPr>
                  <a:t>关系初始化实体的重要度</a:t>
                </a:r>
                <a:endParaRPr lang="en-US" altLang="zh-CN" dirty="0">
                  <a:solidFill>
                    <a:schemeClr val="tx1"/>
                  </a:solidFill>
                </a:endParaRPr>
              </a:p>
              <a:p>
                <a:r>
                  <a:rPr lang="en-US" altLang="zh-CN" dirty="0">
                    <a:solidFill>
                      <a:schemeClr val="tx1"/>
                    </a:solidFill>
                  </a:rPr>
                  <a:t>2</a:t>
                </a:r>
                <a:r>
                  <a:rPr lang="zh-CN" altLang="en-US" dirty="0">
                    <a:solidFill>
                      <a:schemeClr val="tx1"/>
                    </a:solidFill>
                  </a:rPr>
                  <a:t>，迭代：重要度在实体关系图</a:t>
                </a:r>
                <a:r>
                  <a:rPr lang="zh-CN" altLang="en-US" dirty="0" smtClean="0">
                    <a:solidFill>
                      <a:schemeClr val="tx1"/>
                    </a:solidFill>
                  </a:rPr>
                  <a:t>中传递</a:t>
                </a:r>
                <a:endParaRPr lang="zh-CN" altLang="en-US" dirty="0">
                  <a:solidFill>
                    <a:schemeClr val="tx1"/>
                  </a:solidFill>
                </a:endParaRPr>
              </a:p>
              <a:p>
                <a:pPr algn="ctr"/>
                <a:endParaRPr lang="zh-CN" altLang="en-US" dirty="0">
                  <a:solidFill>
                    <a:schemeClr val="tx1"/>
                  </a:solidFill>
                </a:endParaRPr>
              </a:p>
            </p:txBody>
          </p:sp>
          <p:sp>
            <p:nvSpPr>
              <p:cNvPr id="139" name="TextBox 138"/>
              <p:cNvSpPr txBox="1"/>
              <p:nvPr/>
            </p:nvSpPr>
            <p:spPr>
              <a:xfrm>
                <a:off x="5436096" y="2405355"/>
                <a:ext cx="3190297" cy="400110"/>
              </a:xfrm>
              <a:prstGeom prst="rect">
                <a:avLst/>
              </a:prstGeom>
              <a:noFill/>
            </p:spPr>
            <p:txBody>
              <a:bodyPr wrap="none" rtlCol="0">
                <a:spAutoFit/>
              </a:bodyPr>
              <a:lstStyle/>
              <a:p>
                <a:r>
                  <a:rPr lang="en-US" altLang="zh-CN" sz="2000" b="1" dirty="0" smtClean="0"/>
                  <a:t>Entity-rank </a:t>
                </a:r>
                <a:r>
                  <a:rPr lang="en-US" altLang="zh-CN" sz="2000" b="1" dirty="0" err="1" smtClean="0"/>
                  <a:t>vs</a:t>
                </a:r>
                <a:r>
                  <a:rPr lang="en-US" altLang="zh-CN" sz="2000" b="1" dirty="0" smtClean="0"/>
                  <a:t> Page-rank</a:t>
                </a:r>
                <a:endParaRPr lang="zh-CN" altLang="en-US" sz="2000" b="1" dirty="0"/>
              </a:p>
            </p:txBody>
          </p:sp>
        </p:grpSp>
      </p:grpSp>
    </p:spTree>
    <p:extLst>
      <p:ext uri="{BB962C8B-B14F-4D97-AF65-F5344CB8AC3E}">
        <p14:creationId xmlns="" xmlns:p14="http://schemas.microsoft.com/office/powerpoint/2010/main" val="4076556601"/>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1"/>
          <p:cNvSpPr>
            <a:spLocks noGrp="1"/>
          </p:cNvSpPr>
          <p:nvPr>
            <p:ph type="title"/>
          </p:nvPr>
        </p:nvSpPr>
        <p:spPr>
          <a:xfrm>
            <a:off x="485804" y="507984"/>
            <a:ext cx="8229600" cy="635000"/>
          </a:xfrm>
        </p:spPr>
        <p:txBody>
          <a:bodyPr>
            <a:normAutofit/>
          </a:bodyPr>
          <a:lstStyle/>
          <a:p>
            <a:r>
              <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与传统搜索结果的整合</a:t>
            </a:r>
            <a:endPar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内容占位符 2"/>
          <p:cNvSpPr>
            <a:spLocks noGrp="1"/>
          </p:cNvSpPr>
          <p:nvPr>
            <p:ph idx="1"/>
          </p:nvPr>
        </p:nvSpPr>
        <p:spPr>
          <a:xfrm>
            <a:off x="357158" y="1142984"/>
            <a:ext cx="8686800" cy="5001419"/>
          </a:xfrm>
        </p:spPr>
        <p:txBody>
          <a:bodyPr>
            <a:normAutofit/>
          </a:bodyPr>
          <a:lstStyle/>
          <a:p>
            <a:r>
              <a:rPr lang="zh-CN" altLang="en-US" dirty="0" smtClean="0"/>
              <a:t>实体搜索</a:t>
            </a:r>
            <a:endParaRPr lang="en-US" altLang="zh-CN" dirty="0" smtClean="0"/>
          </a:p>
        </p:txBody>
      </p:sp>
      <p:pic>
        <p:nvPicPr>
          <p:cNvPr id="1027" name="Picture 3" descr="C:\Program Files (x86)\Microsoft Office\MEDIA\CAGCAT10\j0195384.wmf"/>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flipH="1">
            <a:off x="467544" y="2245000"/>
            <a:ext cx="872476" cy="708798"/>
          </a:xfrm>
          <a:prstGeom prst="rect">
            <a:avLst/>
          </a:prstGeom>
          <a:noFill/>
          <a:extLst>
            <a:ext uri="{909E8E84-426E-40DD-AFC4-6F175D3DCCD1}">
              <a14:hiddenFill xmlns="" xmlns:a14="http://schemas.microsoft.com/office/drawing/2010/main">
                <a:solidFill>
                  <a:srgbClr val="FFFFFF"/>
                </a:solidFill>
              </a14:hiddenFill>
            </a:ext>
          </a:extLst>
        </p:spPr>
      </p:pic>
      <p:sp>
        <p:nvSpPr>
          <p:cNvPr id="2" name="云形标注 1"/>
          <p:cNvSpPr/>
          <p:nvPr/>
        </p:nvSpPr>
        <p:spPr>
          <a:xfrm>
            <a:off x="1691680" y="1628800"/>
            <a:ext cx="1296144" cy="781960"/>
          </a:xfrm>
          <a:prstGeom prst="cloudCallout">
            <a:avLst>
              <a:gd name="adj1" fmla="val -70216"/>
              <a:gd name="adj2" fmla="val 536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smtClean="0"/>
              <a:t>李娜</a:t>
            </a:r>
            <a:endParaRPr lang="zh-CN" altLang="en-US" dirty="0"/>
          </a:p>
        </p:txBody>
      </p:sp>
      <p:cxnSp>
        <p:nvCxnSpPr>
          <p:cNvPr id="6" name="直接箭头连接符 5"/>
          <p:cNvCxnSpPr/>
          <p:nvPr/>
        </p:nvCxnSpPr>
        <p:spPr>
          <a:xfrm>
            <a:off x="2117838" y="2708920"/>
            <a:ext cx="0" cy="151216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7" name="TextBox 6"/>
          <p:cNvSpPr txBox="1"/>
          <p:nvPr/>
        </p:nvSpPr>
        <p:spPr>
          <a:xfrm>
            <a:off x="1024192" y="3068114"/>
            <a:ext cx="1210588" cy="400110"/>
          </a:xfrm>
          <a:prstGeom prst="rect">
            <a:avLst/>
          </a:prstGeom>
          <a:noFill/>
        </p:spPr>
        <p:txBody>
          <a:bodyPr wrap="none" rtlCol="0">
            <a:spAutoFit/>
          </a:bodyPr>
          <a:lstStyle/>
          <a:p>
            <a:r>
              <a:rPr lang="zh-CN" altLang="en-US" sz="2000" b="1" dirty="0" smtClean="0"/>
              <a:t>实体名称</a:t>
            </a:r>
            <a:endParaRPr lang="zh-CN" altLang="en-US" sz="2000" b="1" dirty="0"/>
          </a:p>
        </p:txBody>
      </p:sp>
      <p:cxnSp>
        <p:nvCxnSpPr>
          <p:cNvPr id="15" name="直接箭头连接符 14"/>
          <p:cNvCxnSpPr/>
          <p:nvPr/>
        </p:nvCxnSpPr>
        <p:spPr>
          <a:xfrm flipV="1">
            <a:off x="2411760" y="2675012"/>
            <a:ext cx="14328" cy="1524868"/>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0" name="云形 9"/>
          <p:cNvSpPr/>
          <p:nvPr/>
        </p:nvSpPr>
        <p:spPr>
          <a:xfrm>
            <a:off x="215655" y="4509120"/>
            <a:ext cx="4082067" cy="1835100"/>
          </a:xfrm>
          <a:prstGeom prst="cloud">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47" name="Music"/>
          <p:cNvSpPr>
            <a:spLocks noEditPoints="1" noChangeArrowheads="1"/>
          </p:cNvSpPr>
          <p:nvPr/>
        </p:nvSpPr>
        <p:spPr bwMode="auto">
          <a:xfrm>
            <a:off x="2822370" y="4681910"/>
            <a:ext cx="472827" cy="370883"/>
          </a:xfrm>
          <a:custGeom>
            <a:avLst/>
            <a:gdLst>
              <a:gd name="T0" fmla="*/ 7352 w 21600"/>
              <a:gd name="T1" fmla="*/ 46 h 21600"/>
              <a:gd name="T2" fmla="*/ 7373 w 21600"/>
              <a:gd name="T3" fmla="*/ 9900 h 21600"/>
              <a:gd name="T4" fmla="*/ 21683 w 21600"/>
              <a:gd name="T5" fmla="*/ 10061 h 21600"/>
              <a:gd name="T6" fmla="*/ 7352 w 21600"/>
              <a:gd name="T7" fmla="*/ 46 h 21600"/>
              <a:gd name="T8" fmla="*/ 21600 w 21600"/>
              <a:gd name="T9" fmla="*/ 0 h 21600"/>
              <a:gd name="T10" fmla="*/ 7975 w 21600"/>
              <a:gd name="T11" fmla="*/ 923 h 21600"/>
              <a:gd name="T12" fmla="*/ 20935 w 21600"/>
              <a:gd name="T13" fmla="*/ 5354 h 21600"/>
            </a:gdLst>
            <a:ahLst/>
            <a:cxnLst>
              <a:cxn ang="0">
                <a:pos x="T0" y="T1"/>
              </a:cxn>
              <a:cxn ang="0">
                <a:pos x="T2" y="T3"/>
              </a:cxn>
              <a:cxn ang="0">
                <a:pos x="T4" y="T5"/>
              </a:cxn>
              <a:cxn ang="0">
                <a:pos x="T6" y="T7"/>
              </a:cxn>
              <a:cxn ang="0">
                <a:pos x="T8" y="T9"/>
              </a:cxn>
            </a:cxnLst>
            <a:rect l="T10" t="T11" r="T12" b="T13"/>
            <a:pathLst>
              <a:path w="21600" h="21600">
                <a:moveTo>
                  <a:pt x="7352" y="46"/>
                </a:moveTo>
                <a:lnTo>
                  <a:pt x="7373" y="9900"/>
                </a:lnTo>
                <a:lnTo>
                  <a:pt x="7352" y="16107"/>
                </a:lnTo>
                <a:lnTo>
                  <a:pt x="7103" y="15969"/>
                </a:lnTo>
                <a:lnTo>
                  <a:pt x="6729" y="15692"/>
                </a:lnTo>
                <a:lnTo>
                  <a:pt x="6355" y="15553"/>
                </a:lnTo>
                <a:lnTo>
                  <a:pt x="5981" y="15415"/>
                </a:lnTo>
                <a:lnTo>
                  <a:pt x="5607" y="15276"/>
                </a:lnTo>
                <a:lnTo>
                  <a:pt x="5109" y="15138"/>
                </a:lnTo>
                <a:lnTo>
                  <a:pt x="4735" y="15138"/>
                </a:lnTo>
                <a:lnTo>
                  <a:pt x="4236" y="15138"/>
                </a:lnTo>
                <a:lnTo>
                  <a:pt x="3364" y="15138"/>
                </a:lnTo>
                <a:lnTo>
                  <a:pt x="2616" y="15276"/>
                </a:lnTo>
                <a:lnTo>
                  <a:pt x="1869" y="15692"/>
                </a:lnTo>
                <a:lnTo>
                  <a:pt x="1246" y="15969"/>
                </a:lnTo>
                <a:lnTo>
                  <a:pt x="747" y="16523"/>
                </a:lnTo>
                <a:lnTo>
                  <a:pt x="373" y="17076"/>
                </a:lnTo>
                <a:lnTo>
                  <a:pt x="124" y="17630"/>
                </a:lnTo>
                <a:lnTo>
                  <a:pt x="0" y="18323"/>
                </a:lnTo>
                <a:lnTo>
                  <a:pt x="124" y="19015"/>
                </a:lnTo>
                <a:lnTo>
                  <a:pt x="373" y="19569"/>
                </a:lnTo>
                <a:lnTo>
                  <a:pt x="747" y="20123"/>
                </a:lnTo>
                <a:lnTo>
                  <a:pt x="1246" y="20676"/>
                </a:lnTo>
                <a:lnTo>
                  <a:pt x="1869" y="21092"/>
                </a:lnTo>
                <a:lnTo>
                  <a:pt x="2616" y="21369"/>
                </a:lnTo>
                <a:lnTo>
                  <a:pt x="3364" y="21507"/>
                </a:lnTo>
                <a:lnTo>
                  <a:pt x="4236" y="21646"/>
                </a:lnTo>
                <a:lnTo>
                  <a:pt x="5109" y="21507"/>
                </a:lnTo>
                <a:lnTo>
                  <a:pt x="5856" y="21369"/>
                </a:lnTo>
                <a:lnTo>
                  <a:pt x="6604" y="21092"/>
                </a:lnTo>
                <a:lnTo>
                  <a:pt x="7227" y="20676"/>
                </a:lnTo>
                <a:lnTo>
                  <a:pt x="7726" y="20123"/>
                </a:lnTo>
                <a:lnTo>
                  <a:pt x="8100" y="19569"/>
                </a:lnTo>
                <a:lnTo>
                  <a:pt x="8349" y="19015"/>
                </a:lnTo>
                <a:lnTo>
                  <a:pt x="8473" y="18323"/>
                </a:lnTo>
                <a:lnTo>
                  <a:pt x="8473" y="6276"/>
                </a:lnTo>
                <a:lnTo>
                  <a:pt x="20561" y="6276"/>
                </a:lnTo>
                <a:lnTo>
                  <a:pt x="20561" y="16107"/>
                </a:lnTo>
                <a:lnTo>
                  <a:pt x="20187" y="15830"/>
                </a:lnTo>
                <a:lnTo>
                  <a:pt x="19938" y="15692"/>
                </a:lnTo>
                <a:lnTo>
                  <a:pt x="19564" y="15553"/>
                </a:lnTo>
                <a:lnTo>
                  <a:pt x="19190" y="15415"/>
                </a:lnTo>
                <a:lnTo>
                  <a:pt x="18692" y="15276"/>
                </a:lnTo>
                <a:lnTo>
                  <a:pt x="18318" y="15138"/>
                </a:lnTo>
                <a:lnTo>
                  <a:pt x="17944" y="15138"/>
                </a:lnTo>
                <a:lnTo>
                  <a:pt x="17446" y="15138"/>
                </a:lnTo>
                <a:lnTo>
                  <a:pt x="16573" y="15138"/>
                </a:lnTo>
                <a:lnTo>
                  <a:pt x="15826" y="15276"/>
                </a:lnTo>
                <a:lnTo>
                  <a:pt x="15078" y="15692"/>
                </a:lnTo>
                <a:lnTo>
                  <a:pt x="14455" y="15969"/>
                </a:lnTo>
                <a:lnTo>
                  <a:pt x="13956" y="16523"/>
                </a:lnTo>
                <a:lnTo>
                  <a:pt x="13583" y="17076"/>
                </a:lnTo>
                <a:lnTo>
                  <a:pt x="13333" y="17630"/>
                </a:lnTo>
                <a:lnTo>
                  <a:pt x="13209" y="18323"/>
                </a:lnTo>
                <a:lnTo>
                  <a:pt x="13333" y="19015"/>
                </a:lnTo>
                <a:lnTo>
                  <a:pt x="13583" y="19569"/>
                </a:lnTo>
                <a:lnTo>
                  <a:pt x="13956" y="20123"/>
                </a:lnTo>
                <a:lnTo>
                  <a:pt x="14455" y="20676"/>
                </a:lnTo>
                <a:lnTo>
                  <a:pt x="15078" y="21092"/>
                </a:lnTo>
                <a:lnTo>
                  <a:pt x="15826" y="21369"/>
                </a:lnTo>
                <a:lnTo>
                  <a:pt x="16573" y="21507"/>
                </a:lnTo>
                <a:lnTo>
                  <a:pt x="17446" y="21646"/>
                </a:lnTo>
                <a:lnTo>
                  <a:pt x="18318" y="21507"/>
                </a:lnTo>
                <a:lnTo>
                  <a:pt x="19066" y="21369"/>
                </a:lnTo>
                <a:lnTo>
                  <a:pt x="19813" y="21092"/>
                </a:lnTo>
                <a:lnTo>
                  <a:pt x="20436" y="20676"/>
                </a:lnTo>
                <a:lnTo>
                  <a:pt x="20935" y="20123"/>
                </a:lnTo>
                <a:lnTo>
                  <a:pt x="21309" y="19569"/>
                </a:lnTo>
                <a:lnTo>
                  <a:pt x="21558" y="19015"/>
                </a:lnTo>
                <a:lnTo>
                  <a:pt x="21683" y="18323"/>
                </a:lnTo>
                <a:lnTo>
                  <a:pt x="21683" y="10061"/>
                </a:lnTo>
                <a:lnTo>
                  <a:pt x="21683" y="46"/>
                </a:lnTo>
                <a:lnTo>
                  <a:pt x="7352" y="46"/>
                </a:lnTo>
                <a:close/>
              </a:path>
            </a:pathLst>
          </a:custGeom>
          <a:solidFill>
            <a:srgbClr val="FFBE7D"/>
          </a:solidFill>
          <a:ln w="9525">
            <a:solidFill>
              <a:srgbClr val="000000"/>
            </a:solidFill>
            <a:miter lim="800000"/>
            <a:headEnd/>
            <a:tailEnd/>
          </a:ln>
          <a:effectLst>
            <a:outerShdw dist="107763" dir="2700000" algn="ctr" rotWithShape="0">
              <a:srgbClr val="808080"/>
            </a:outerShdw>
          </a:effectLst>
        </p:spPr>
        <p:txBody>
          <a:bodyPr vert="horz" wrap="square" lIns="91440" tIns="45720" rIns="91440" bIns="45720" numCol="1" anchor="t" anchorCtr="0" compatLnSpc="1">
            <a:prstTxWarp prst="textNoShape">
              <a:avLst/>
            </a:prstTxWarp>
          </a:bodyPr>
          <a:lstStyle/>
          <a:p>
            <a:endParaRPr lang="zh-CN" altLang="en-US"/>
          </a:p>
        </p:txBody>
      </p:sp>
      <p:pic>
        <p:nvPicPr>
          <p:cNvPr id="1046" name="Picture 22" descr="C:\Program Files (x86)\Microsoft Office\MEDIA\CAGCAT10\j0298653.wmf"/>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827584" y="4833930"/>
            <a:ext cx="689673" cy="410335"/>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240181" y="4312578"/>
            <a:ext cx="1723549" cy="400110"/>
          </a:xfrm>
          <a:prstGeom prst="rect">
            <a:avLst/>
          </a:prstGeom>
          <a:noFill/>
        </p:spPr>
        <p:txBody>
          <a:bodyPr wrap="none" rtlCol="0">
            <a:spAutoFit/>
          </a:bodyPr>
          <a:lstStyle/>
          <a:p>
            <a:r>
              <a:rPr lang="zh-CN" altLang="en-US" sz="2000" b="1" dirty="0" smtClean="0"/>
              <a:t>知立方实体库</a:t>
            </a:r>
            <a:endParaRPr lang="zh-CN" altLang="en-US" sz="2000" b="1" dirty="0"/>
          </a:p>
        </p:txBody>
      </p:sp>
      <p:pic>
        <p:nvPicPr>
          <p:cNvPr id="1048" name="Picture 24" descr="C:\Program Files (x86)\Microsoft Office\MEDIA\CAGCAT10\j0149481.wmf"/>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809841" y="4765374"/>
            <a:ext cx="565682" cy="574838"/>
          </a:xfrm>
          <a:prstGeom prst="rect">
            <a:avLst/>
          </a:prstGeom>
          <a:noFill/>
          <a:extLst>
            <a:ext uri="{909E8E84-426E-40DD-AFC4-6F175D3DCCD1}">
              <a14:hiddenFill xmlns="" xmlns:a14="http://schemas.microsoft.com/office/drawing/2010/main">
                <a:solidFill>
                  <a:srgbClr val="FFFFFF"/>
                </a:solidFill>
              </a14:hiddenFill>
            </a:ext>
          </a:extLst>
        </p:spPr>
      </p:pic>
      <p:pic>
        <p:nvPicPr>
          <p:cNvPr id="1049" name="Picture 25" descr="C:\Program Files (x86)\Microsoft Office\MEDIA\CAGCAT10\j0240719.wmf"/>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2872144" y="5426670"/>
            <a:ext cx="319748" cy="501852"/>
          </a:xfrm>
          <a:prstGeom prst="rect">
            <a:avLst/>
          </a:prstGeom>
          <a:noFill/>
          <a:extLst>
            <a:ext uri="{909E8E84-426E-40DD-AFC4-6F175D3DCCD1}">
              <a14:hiddenFill xmlns="" xmlns:a14="http://schemas.microsoft.com/office/drawing/2010/main">
                <a:solidFill>
                  <a:srgbClr val="FFFFFF"/>
                </a:solidFill>
              </a14:hiddenFill>
            </a:ext>
          </a:extLst>
        </p:spPr>
      </p:pic>
      <p:pic>
        <p:nvPicPr>
          <p:cNvPr id="1050" name="Picture 26" descr="C:\Program Files (x86)\Microsoft Office\MEDIA\CAGCAT10\j0281904.wmf"/>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1938230" y="5686829"/>
            <a:ext cx="408515" cy="386206"/>
          </a:xfrm>
          <a:prstGeom prst="rect">
            <a:avLst/>
          </a:prstGeom>
          <a:noFill/>
          <a:extLst>
            <a:ext uri="{909E8E84-426E-40DD-AFC4-6F175D3DCCD1}">
              <a14:hiddenFill xmlns="" xmlns:a14="http://schemas.microsoft.com/office/drawing/2010/main">
                <a:solidFill>
                  <a:srgbClr val="FFFFFF"/>
                </a:solidFill>
              </a14:hiddenFill>
            </a:ext>
          </a:extLst>
        </p:spPr>
      </p:pic>
      <p:pic>
        <p:nvPicPr>
          <p:cNvPr id="1051" name="Picture 27" descr="C:\Program Files (x86)\Microsoft Office\MEDIA\CAGCAT10\j0300912.wmf"/>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827584" y="5510289"/>
            <a:ext cx="440634" cy="41823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55" name="直接连接符 54"/>
          <p:cNvCxnSpPr>
            <a:stCxn id="1046" idx="2"/>
            <a:endCxn id="1051" idx="0"/>
          </p:cNvCxnSpPr>
          <p:nvPr/>
        </p:nvCxnSpPr>
        <p:spPr>
          <a:xfrm flipH="1">
            <a:off x="1047901" y="5244265"/>
            <a:ext cx="124520" cy="266024"/>
          </a:xfrm>
          <a:prstGeom prst="line">
            <a:avLst/>
          </a:prstGeom>
        </p:spPr>
        <p:style>
          <a:lnRef idx="3">
            <a:schemeClr val="dk1"/>
          </a:lnRef>
          <a:fillRef idx="0">
            <a:schemeClr val="dk1"/>
          </a:fillRef>
          <a:effectRef idx="2">
            <a:schemeClr val="dk1"/>
          </a:effectRef>
          <a:fontRef idx="minor">
            <a:schemeClr val="tx1"/>
          </a:fontRef>
        </p:style>
      </p:cxnSp>
      <p:cxnSp>
        <p:nvCxnSpPr>
          <p:cNvPr id="87" name="直接连接符 86"/>
          <p:cNvCxnSpPr/>
          <p:nvPr/>
        </p:nvCxnSpPr>
        <p:spPr>
          <a:xfrm>
            <a:off x="1409481" y="5039098"/>
            <a:ext cx="292584" cy="13695"/>
          </a:xfrm>
          <a:prstGeom prst="line">
            <a:avLst/>
          </a:prstGeom>
        </p:spPr>
        <p:style>
          <a:lnRef idx="3">
            <a:schemeClr val="dk1"/>
          </a:lnRef>
          <a:fillRef idx="0">
            <a:schemeClr val="dk1"/>
          </a:fillRef>
          <a:effectRef idx="2">
            <a:schemeClr val="dk1"/>
          </a:effectRef>
          <a:fontRef idx="minor">
            <a:schemeClr val="tx1"/>
          </a:fontRef>
        </p:style>
      </p:cxnSp>
      <p:cxnSp>
        <p:nvCxnSpPr>
          <p:cNvPr id="90" name="直接连接符 89"/>
          <p:cNvCxnSpPr/>
          <p:nvPr/>
        </p:nvCxnSpPr>
        <p:spPr>
          <a:xfrm flipV="1">
            <a:off x="2411883" y="4900818"/>
            <a:ext cx="367081" cy="158051"/>
          </a:xfrm>
          <a:prstGeom prst="line">
            <a:avLst/>
          </a:prstGeom>
        </p:spPr>
        <p:style>
          <a:lnRef idx="3">
            <a:schemeClr val="dk1"/>
          </a:lnRef>
          <a:fillRef idx="0">
            <a:schemeClr val="dk1"/>
          </a:fillRef>
          <a:effectRef idx="2">
            <a:schemeClr val="dk1"/>
          </a:effectRef>
          <a:fontRef idx="minor">
            <a:schemeClr val="tx1"/>
          </a:fontRef>
        </p:style>
      </p:cxnSp>
      <p:cxnSp>
        <p:nvCxnSpPr>
          <p:cNvPr id="92" name="直接连接符 91"/>
          <p:cNvCxnSpPr/>
          <p:nvPr/>
        </p:nvCxnSpPr>
        <p:spPr>
          <a:xfrm flipV="1">
            <a:off x="1401849" y="5877130"/>
            <a:ext cx="433847" cy="2802"/>
          </a:xfrm>
          <a:prstGeom prst="line">
            <a:avLst/>
          </a:prstGeom>
        </p:spPr>
        <p:style>
          <a:lnRef idx="3">
            <a:schemeClr val="dk1"/>
          </a:lnRef>
          <a:fillRef idx="0">
            <a:schemeClr val="dk1"/>
          </a:fillRef>
          <a:effectRef idx="2">
            <a:schemeClr val="dk1"/>
          </a:effectRef>
          <a:fontRef idx="minor">
            <a:schemeClr val="tx1"/>
          </a:fontRef>
        </p:style>
      </p:cxnSp>
      <p:cxnSp>
        <p:nvCxnSpPr>
          <p:cNvPr id="94" name="直接连接符 93"/>
          <p:cNvCxnSpPr/>
          <p:nvPr/>
        </p:nvCxnSpPr>
        <p:spPr>
          <a:xfrm flipV="1">
            <a:off x="2411883" y="5719405"/>
            <a:ext cx="359917" cy="157726"/>
          </a:xfrm>
          <a:prstGeom prst="line">
            <a:avLst/>
          </a:prstGeom>
        </p:spPr>
        <p:style>
          <a:lnRef idx="3">
            <a:schemeClr val="dk1"/>
          </a:lnRef>
          <a:fillRef idx="0">
            <a:schemeClr val="dk1"/>
          </a:fillRef>
          <a:effectRef idx="2">
            <a:schemeClr val="dk1"/>
          </a:effectRef>
          <a:fontRef idx="minor">
            <a:schemeClr val="tx1"/>
          </a:fontRef>
        </p:style>
      </p:cxnSp>
      <p:cxnSp>
        <p:nvCxnSpPr>
          <p:cNvPr id="97" name="直接连接符 96"/>
          <p:cNvCxnSpPr/>
          <p:nvPr/>
        </p:nvCxnSpPr>
        <p:spPr>
          <a:xfrm flipV="1">
            <a:off x="3058783" y="5205193"/>
            <a:ext cx="0" cy="172084"/>
          </a:xfrm>
          <a:prstGeom prst="line">
            <a:avLst/>
          </a:prstGeom>
        </p:spPr>
        <p:style>
          <a:lnRef idx="3">
            <a:schemeClr val="dk1"/>
          </a:lnRef>
          <a:fillRef idx="0">
            <a:schemeClr val="dk1"/>
          </a:fillRef>
          <a:effectRef idx="2">
            <a:schemeClr val="dk1"/>
          </a:effectRef>
          <a:fontRef idx="minor">
            <a:schemeClr val="tx1"/>
          </a:fontRef>
        </p:style>
      </p:cxnSp>
      <p:cxnSp>
        <p:nvCxnSpPr>
          <p:cNvPr id="100" name="直接连接符 99"/>
          <p:cNvCxnSpPr/>
          <p:nvPr/>
        </p:nvCxnSpPr>
        <p:spPr>
          <a:xfrm>
            <a:off x="1409481" y="5244265"/>
            <a:ext cx="528749" cy="266024"/>
          </a:xfrm>
          <a:prstGeom prst="line">
            <a:avLst/>
          </a:prstGeom>
        </p:spPr>
        <p:style>
          <a:lnRef idx="3">
            <a:schemeClr val="dk1"/>
          </a:lnRef>
          <a:fillRef idx="0">
            <a:schemeClr val="dk1"/>
          </a:fillRef>
          <a:effectRef idx="2">
            <a:schemeClr val="dk1"/>
          </a:effectRef>
          <a:fontRef idx="minor">
            <a:schemeClr val="tx1"/>
          </a:fontRef>
        </p:style>
      </p:cxnSp>
      <p:cxnSp>
        <p:nvCxnSpPr>
          <p:cNvPr id="104" name="直接连接符 103"/>
          <p:cNvCxnSpPr/>
          <p:nvPr/>
        </p:nvCxnSpPr>
        <p:spPr>
          <a:xfrm flipV="1">
            <a:off x="2092683" y="5357741"/>
            <a:ext cx="49804" cy="152548"/>
          </a:xfrm>
          <a:prstGeom prst="line">
            <a:avLst/>
          </a:prstGeom>
        </p:spPr>
        <p:style>
          <a:lnRef idx="3">
            <a:schemeClr val="dk1"/>
          </a:lnRef>
          <a:fillRef idx="0">
            <a:schemeClr val="dk1"/>
          </a:fillRef>
          <a:effectRef idx="2">
            <a:schemeClr val="dk1"/>
          </a:effectRef>
          <a:fontRef idx="minor">
            <a:schemeClr val="tx1"/>
          </a:fontRef>
        </p:style>
      </p:cxnSp>
      <p:cxnSp>
        <p:nvCxnSpPr>
          <p:cNvPr id="107" name="直接连接符 106"/>
          <p:cNvCxnSpPr/>
          <p:nvPr/>
        </p:nvCxnSpPr>
        <p:spPr>
          <a:xfrm>
            <a:off x="2375523" y="5291235"/>
            <a:ext cx="496621" cy="219054"/>
          </a:xfrm>
          <a:prstGeom prst="line">
            <a:avLst/>
          </a:prstGeom>
        </p:spPr>
        <p:style>
          <a:lnRef idx="3">
            <a:schemeClr val="dk1"/>
          </a:lnRef>
          <a:fillRef idx="0">
            <a:schemeClr val="dk1"/>
          </a:fillRef>
          <a:effectRef idx="2">
            <a:schemeClr val="dk1"/>
          </a:effectRef>
          <a:fontRef idx="minor">
            <a:schemeClr val="tx1"/>
          </a:fontRef>
        </p:style>
      </p:cxnSp>
      <p:pic>
        <p:nvPicPr>
          <p:cNvPr id="1042" name="Picture 18" descr="C:\Users\admin\AppData\Roaming\Tencent\Users\31590901\QQ\WinTemp\RichOle\P2V`@]PV85XI37YEPAON)NV.jp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3207519" y="1817645"/>
            <a:ext cx="434452" cy="566677"/>
          </a:xfrm>
          <a:prstGeom prst="rect">
            <a:avLst/>
          </a:prstGeom>
          <a:noFill/>
          <a:extLst>
            <a:ext uri="{909E8E84-426E-40DD-AFC4-6F175D3DCCD1}">
              <a14:hiddenFill xmlns="" xmlns:a14="http://schemas.microsoft.com/office/drawing/2010/main">
                <a:solidFill>
                  <a:srgbClr val="FFFFFF"/>
                </a:solidFill>
              </a14:hiddenFill>
            </a:ext>
          </a:extLst>
        </p:spPr>
      </p:pic>
      <p:pic>
        <p:nvPicPr>
          <p:cNvPr id="69" name="Picture 20" descr="C:\Users\admin\AppData\Roaming\Tencent\Users\31590901\QQ\WinTemp\RichOle\[{3H5S`3I8NCH7K}IQ$%RFT.jpg"/>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3203849" y="3047902"/>
            <a:ext cx="511908" cy="418908"/>
          </a:xfrm>
          <a:prstGeom prst="rect">
            <a:avLst/>
          </a:prstGeom>
          <a:noFill/>
          <a:extLst>
            <a:ext uri="{909E8E84-426E-40DD-AFC4-6F175D3DCCD1}">
              <a14:hiddenFill xmlns="" xmlns:a14="http://schemas.microsoft.com/office/drawing/2010/main">
                <a:solidFill>
                  <a:srgbClr val="FFFFFF"/>
                </a:solidFill>
              </a14:hiddenFill>
            </a:ext>
          </a:extLst>
        </p:spPr>
      </p:pic>
      <p:pic>
        <p:nvPicPr>
          <p:cNvPr id="1043" name="Picture 19" descr="C:\Users\admin\AppData\Roaming\Tencent\Users\31590901\QQ\WinTemp\RichOle\{AYAB143O3%GP2%UXC[@$DW.jpg"/>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3207519" y="3570223"/>
            <a:ext cx="529544" cy="506849"/>
          </a:xfrm>
          <a:prstGeom prst="rect">
            <a:avLst/>
          </a:prstGeom>
          <a:noFill/>
          <a:extLst>
            <a:ext uri="{909E8E84-426E-40DD-AFC4-6F175D3DCCD1}">
              <a14:hiddenFill xmlns="" xmlns:a14="http://schemas.microsoft.com/office/drawing/2010/main">
                <a:solidFill>
                  <a:srgbClr val="FFFFFF"/>
                </a:solidFill>
              </a14:hiddenFill>
            </a:ext>
          </a:extLst>
        </p:spPr>
      </p:pic>
      <p:pic>
        <p:nvPicPr>
          <p:cNvPr id="1047" name="Picture 23" descr="C:\Users\admin\AppData\Roaming\Tencent\Users\31590901\QQ\WinTemp\RichOle\KAOMGVT%ML%]1%III@]UV$1.jpg"/>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3203848" y="2462797"/>
            <a:ext cx="511908" cy="461301"/>
          </a:xfrm>
          <a:prstGeom prst="rect">
            <a:avLst/>
          </a:prstGeom>
          <a:noFill/>
          <a:extLst>
            <a:ext uri="{909E8E84-426E-40DD-AFC4-6F175D3DCCD1}">
              <a14:hiddenFill xmlns="" xmlns:a14="http://schemas.microsoft.com/office/drawing/2010/main">
                <a:solidFill>
                  <a:srgbClr val="FFFFFF"/>
                </a:solidFill>
              </a14:hiddenFill>
            </a:ext>
          </a:extLst>
        </p:spPr>
      </p:pic>
      <p:sp>
        <p:nvSpPr>
          <p:cNvPr id="82" name="TextBox 81"/>
          <p:cNvSpPr txBox="1"/>
          <p:nvPr/>
        </p:nvSpPr>
        <p:spPr>
          <a:xfrm>
            <a:off x="3131840" y="1340768"/>
            <a:ext cx="1723549" cy="400110"/>
          </a:xfrm>
          <a:prstGeom prst="rect">
            <a:avLst/>
          </a:prstGeom>
          <a:noFill/>
        </p:spPr>
        <p:txBody>
          <a:bodyPr wrap="none" rtlCol="0">
            <a:spAutoFit/>
          </a:bodyPr>
          <a:lstStyle/>
          <a:p>
            <a:r>
              <a:rPr lang="zh-CN" altLang="en-US" sz="2000" b="1" dirty="0" smtClean="0"/>
              <a:t>按重要度排序</a:t>
            </a:r>
            <a:endParaRPr lang="zh-CN" altLang="en-US" sz="2000" b="1" dirty="0"/>
          </a:p>
        </p:txBody>
      </p:sp>
      <p:grpSp>
        <p:nvGrpSpPr>
          <p:cNvPr id="3" name="组合 107"/>
          <p:cNvGrpSpPr/>
          <p:nvPr/>
        </p:nvGrpSpPr>
        <p:grpSpPr>
          <a:xfrm>
            <a:off x="3707904" y="1867682"/>
            <a:ext cx="5436096" cy="4018594"/>
            <a:chOff x="3707904" y="1867682"/>
            <a:chExt cx="5436096" cy="4018594"/>
          </a:xfrm>
        </p:grpSpPr>
        <p:cxnSp>
          <p:nvCxnSpPr>
            <p:cNvPr id="77" name="直接箭头连接符 76"/>
            <p:cNvCxnSpPr/>
            <p:nvPr/>
          </p:nvCxnSpPr>
          <p:spPr>
            <a:xfrm>
              <a:off x="4355976" y="5373216"/>
              <a:ext cx="648072" cy="4061"/>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79" name="TextBox 78"/>
            <p:cNvSpPr txBox="1"/>
            <p:nvPr/>
          </p:nvSpPr>
          <p:spPr>
            <a:xfrm>
              <a:off x="3707904" y="1979548"/>
              <a:ext cx="505267" cy="369332"/>
            </a:xfrm>
            <a:prstGeom prst="rect">
              <a:avLst/>
            </a:prstGeom>
            <a:noFill/>
          </p:spPr>
          <p:txBody>
            <a:bodyPr wrap="none" rtlCol="0">
              <a:spAutoFit/>
            </a:bodyPr>
            <a:lstStyle/>
            <a:p>
              <a:r>
                <a:rPr lang="en-US" altLang="zh-CN" dirty="0" smtClean="0"/>
                <a:t>0.9</a:t>
              </a:r>
              <a:endParaRPr lang="zh-CN" altLang="en-US" dirty="0"/>
            </a:p>
          </p:txBody>
        </p:sp>
        <p:sp>
          <p:nvSpPr>
            <p:cNvPr id="115" name="TextBox 114"/>
            <p:cNvSpPr txBox="1"/>
            <p:nvPr/>
          </p:nvSpPr>
          <p:spPr>
            <a:xfrm>
              <a:off x="3707904" y="2555612"/>
              <a:ext cx="633507" cy="369332"/>
            </a:xfrm>
            <a:prstGeom prst="rect">
              <a:avLst/>
            </a:prstGeom>
            <a:noFill/>
          </p:spPr>
          <p:txBody>
            <a:bodyPr wrap="none" rtlCol="0">
              <a:spAutoFit/>
            </a:bodyPr>
            <a:lstStyle/>
            <a:p>
              <a:r>
                <a:rPr lang="en-US" altLang="zh-CN" dirty="0" smtClean="0"/>
                <a:t>0.35</a:t>
              </a:r>
              <a:endParaRPr lang="zh-CN" altLang="en-US" dirty="0"/>
            </a:p>
          </p:txBody>
        </p:sp>
        <p:sp>
          <p:nvSpPr>
            <p:cNvPr id="116" name="TextBox 115"/>
            <p:cNvSpPr txBox="1"/>
            <p:nvPr/>
          </p:nvSpPr>
          <p:spPr>
            <a:xfrm>
              <a:off x="3707904" y="3059668"/>
              <a:ext cx="633507" cy="369332"/>
            </a:xfrm>
            <a:prstGeom prst="rect">
              <a:avLst/>
            </a:prstGeom>
            <a:noFill/>
          </p:spPr>
          <p:txBody>
            <a:bodyPr wrap="none" rtlCol="0">
              <a:spAutoFit/>
            </a:bodyPr>
            <a:lstStyle/>
            <a:p>
              <a:r>
                <a:rPr lang="en-US" altLang="zh-CN" dirty="0" smtClean="0"/>
                <a:t>0.23</a:t>
              </a:r>
              <a:endParaRPr lang="zh-CN" altLang="en-US" dirty="0"/>
            </a:p>
          </p:txBody>
        </p:sp>
        <p:sp>
          <p:nvSpPr>
            <p:cNvPr id="117" name="TextBox 116"/>
            <p:cNvSpPr txBox="1"/>
            <p:nvPr/>
          </p:nvSpPr>
          <p:spPr>
            <a:xfrm>
              <a:off x="3707904" y="3563724"/>
              <a:ext cx="633507" cy="369332"/>
            </a:xfrm>
            <a:prstGeom prst="rect">
              <a:avLst/>
            </a:prstGeom>
            <a:noFill/>
          </p:spPr>
          <p:txBody>
            <a:bodyPr wrap="none" rtlCol="0">
              <a:spAutoFit/>
            </a:bodyPr>
            <a:lstStyle/>
            <a:p>
              <a:r>
                <a:rPr lang="en-US" altLang="zh-CN" dirty="0" smtClean="0"/>
                <a:t>0.16</a:t>
              </a:r>
              <a:endParaRPr lang="zh-CN" altLang="en-US" dirty="0"/>
            </a:p>
          </p:txBody>
        </p:sp>
        <p:sp>
          <p:nvSpPr>
            <p:cNvPr id="81" name="右大括号 80"/>
            <p:cNvSpPr/>
            <p:nvPr/>
          </p:nvSpPr>
          <p:spPr>
            <a:xfrm>
              <a:off x="4045694" y="1867682"/>
              <a:ext cx="504056" cy="2057292"/>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136" name="直接箭头连接符 135"/>
            <p:cNvCxnSpPr/>
            <p:nvPr/>
          </p:nvCxnSpPr>
          <p:spPr>
            <a:xfrm flipH="1">
              <a:off x="4572000" y="2889319"/>
              <a:ext cx="499477"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grpSp>
          <p:nvGrpSpPr>
            <p:cNvPr id="4" name="组合 105"/>
            <p:cNvGrpSpPr/>
            <p:nvPr/>
          </p:nvGrpSpPr>
          <p:grpSpPr>
            <a:xfrm>
              <a:off x="5004048" y="2348880"/>
              <a:ext cx="4139952" cy="3537396"/>
              <a:chOff x="5004048" y="2348880"/>
              <a:chExt cx="4139952" cy="3537396"/>
            </a:xfrm>
          </p:grpSpPr>
          <p:sp>
            <p:nvSpPr>
              <p:cNvPr id="105" name="矩形 104"/>
              <p:cNvSpPr/>
              <p:nvPr/>
            </p:nvSpPr>
            <p:spPr>
              <a:xfrm>
                <a:off x="5004048" y="2348880"/>
                <a:ext cx="4139952" cy="3480921"/>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nvGrpSpPr>
              <p:cNvPr id="8" name="组合 94"/>
              <p:cNvGrpSpPr/>
              <p:nvPr/>
            </p:nvGrpSpPr>
            <p:grpSpPr>
              <a:xfrm>
                <a:off x="5071477" y="2861097"/>
                <a:ext cx="4072523" cy="1587192"/>
                <a:chOff x="4979303" y="2705904"/>
                <a:chExt cx="4072523" cy="1587192"/>
              </a:xfrm>
            </p:grpSpPr>
            <p:pic>
              <p:nvPicPr>
                <p:cNvPr id="1053" name="Picture 29" descr="PR(p_i) = \frac{1-d}{N} + d \sum_{p_j \in M(p_i)} \frac{PR (p_j)}{L(p_j)}"/>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5199906" y="2985774"/>
                  <a:ext cx="3738066" cy="1057815"/>
                </a:xfrm>
                <a:prstGeom prst="rect">
                  <a:avLst/>
                </a:prstGeom>
                <a:noFill/>
                <a:extLst>
                  <a:ext uri="{909E8E84-426E-40DD-AFC4-6F175D3DCCD1}">
                    <a14:hiddenFill xmlns="" xmlns:a14="http://schemas.microsoft.com/office/drawing/2010/main">
                      <a:solidFill>
                        <a:srgbClr val="FFFFFF"/>
                      </a:solidFill>
                    </a14:hiddenFill>
                  </a:ext>
                </a:extLst>
              </p:spPr>
            </p:pic>
            <p:sp>
              <p:nvSpPr>
                <p:cNvPr id="85" name="双大括号 84"/>
                <p:cNvSpPr/>
                <p:nvPr/>
              </p:nvSpPr>
              <p:spPr>
                <a:xfrm>
                  <a:off x="4979303" y="2705904"/>
                  <a:ext cx="4072523" cy="1587192"/>
                </a:xfrm>
                <a:prstGeom prst="brace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
            <p:nvSpPr>
              <p:cNvPr id="86" name="矩形 85"/>
              <p:cNvSpPr/>
              <p:nvPr/>
            </p:nvSpPr>
            <p:spPr>
              <a:xfrm>
                <a:off x="5501754" y="4565315"/>
                <a:ext cx="3528392" cy="13209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1</a:t>
                </a:r>
                <a:r>
                  <a:rPr lang="zh-CN" altLang="en-US" dirty="0">
                    <a:solidFill>
                      <a:schemeClr val="tx1"/>
                    </a:solidFill>
                  </a:rPr>
                  <a:t>，初始化：根据实体的属性及</a:t>
                </a:r>
                <a:r>
                  <a:rPr lang="zh-CN" altLang="en-US" dirty="0" smtClean="0">
                    <a:solidFill>
                      <a:schemeClr val="tx1"/>
                    </a:solidFill>
                  </a:rPr>
                  <a:t>实体间</a:t>
                </a:r>
                <a:r>
                  <a:rPr lang="zh-CN" altLang="en-US" dirty="0">
                    <a:solidFill>
                      <a:schemeClr val="tx1"/>
                    </a:solidFill>
                  </a:rPr>
                  <a:t>关系初始化实体的重要度</a:t>
                </a:r>
                <a:endParaRPr lang="en-US" altLang="zh-CN" dirty="0">
                  <a:solidFill>
                    <a:schemeClr val="tx1"/>
                  </a:solidFill>
                </a:endParaRPr>
              </a:p>
              <a:p>
                <a:r>
                  <a:rPr lang="en-US" altLang="zh-CN" dirty="0">
                    <a:solidFill>
                      <a:schemeClr val="tx1"/>
                    </a:solidFill>
                  </a:rPr>
                  <a:t>2</a:t>
                </a:r>
                <a:r>
                  <a:rPr lang="zh-CN" altLang="en-US" dirty="0">
                    <a:solidFill>
                      <a:schemeClr val="tx1"/>
                    </a:solidFill>
                  </a:rPr>
                  <a:t>，迭代：重要度在实体关系图</a:t>
                </a:r>
                <a:r>
                  <a:rPr lang="zh-CN" altLang="en-US" dirty="0" smtClean="0">
                    <a:solidFill>
                      <a:schemeClr val="tx1"/>
                    </a:solidFill>
                  </a:rPr>
                  <a:t>中传递</a:t>
                </a:r>
                <a:endParaRPr lang="zh-CN" altLang="en-US" dirty="0">
                  <a:solidFill>
                    <a:schemeClr val="tx1"/>
                  </a:solidFill>
                </a:endParaRPr>
              </a:p>
              <a:p>
                <a:pPr algn="ctr"/>
                <a:endParaRPr lang="zh-CN" altLang="en-US" dirty="0">
                  <a:solidFill>
                    <a:schemeClr val="tx1"/>
                  </a:solidFill>
                </a:endParaRPr>
              </a:p>
            </p:txBody>
          </p:sp>
          <p:sp>
            <p:nvSpPr>
              <p:cNvPr id="139" name="TextBox 138"/>
              <p:cNvSpPr txBox="1"/>
              <p:nvPr/>
            </p:nvSpPr>
            <p:spPr>
              <a:xfrm>
                <a:off x="5436096" y="2405355"/>
                <a:ext cx="3190297" cy="400110"/>
              </a:xfrm>
              <a:prstGeom prst="rect">
                <a:avLst/>
              </a:prstGeom>
              <a:noFill/>
            </p:spPr>
            <p:txBody>
              <a:bodyPr wrap="none" rtlCol="0">
                <a:spAutoFit/>
              </a:bodyPr>
              <a:lstStyle/>
              <a:p>
                <a:r>
                  <a:rPr lang="en-US" altLang="zh-CN" sz="2000" b="1" dirty="0" smtClean="0"/>
                  <a:t>Entity-rank </a:t>
                </a:r>
                <a:r>
                  <a:rPr lang="en-US" altLang="zh-CN" sz="2000" b="1" dirty="0" err="1" smtClean="0"/>
                  <a:t>vs</a:t>
                </a:r>
                <a:r>
                  <a:rPr lang="en-US" altLang="zh-CN" sz="2000" b="1" dirty="0" smtClean="0"/>
                  <a:t> Page-rank</a:t>
                </a:r>
                <a:endParaRPr lang="zh-CN" altLang="en-US" sz="2000" b="1" dirty="0"/>
              </a:p>
            </p:txBody>
          </p:sp>
        </p:grpSp>
      </p:grpSp>
      <p:grpSp>
        <p:nvGrpSpPr>
          <p:cNvPr id="9" name="组合 55"/>
          <p:cNvGrpSpPr/>
          <p:nvPr/>
        </p:nvGrpSpPr>
        <p:grpSpPr>
          <a:xfrm>
            <a:off x="3641971" y="1039313"/>
            <a:ext cx="5388175" cy="5147468"/>
            <a:chOff x="3641971" y="1039313"/>
            <a:chExt cx="5388175" cy="5147468"/>
          </a:xfrm>
        </p:grpSpPr>
        <p:grpSp>
          <p:nvGrpSpPr>
            <p:cNvPr id="11" name="组合 56"/>
            <p:cNvGrpSpPr/>
            <p:nvPr/>
          </p:nvGrpSpPr>
          <p:grpSpPr>
            <a:xfrm>
              <a:off x="5076056" y="1039313"/>
              <a:ext cx="3954090" cy="5147468"/>
              <a:chOff x="5076056" y="1039313"/>
              <a:chExt cx="3954090" cy="5147468"/>
            </a:xfrm>
          </p:grpSpPr>
          <p:grpSp>
            <p:nvGrpSpPr>
              <p:cNvPr id="12" name="组合 58"/>
              <p:cNvGrpSpPr/>
              <p:nvPr/>
            </p:nvGrpSpPr>
            <p:grpSpPr>
              <a:xfrm>
                <a:off x="5076056" y="1039313"/>
                <a:ext cx="3954090" cy="5147468"/>
                <a:chOff x="5076056" y="1039313"/>
                <a:chExt cx="3954090" cy="5147468"/>
              </a:xfrm>
            </p:grpSpPr>
            <p:sp>
              <p:nvSpPr>
                <p:cNvPr id="61" name="矩形 60"/>
                <p:cNvSpPr/>
                <p:nvPr/>
              </p:nvSpPr>
              <p:spPr>
                <a:xfrm>
                  <a:off x="5076056" y="1039313"/>
                  <a:ext cx="3954090" cy="5147468"/>
                </a:xfrm>
                <a:prstGeom prst="rect">
                  <a:avLst/>
                </a:prstGeom>
                <a:gradFill>
                  <a:gsLst>
                    <a:gs pos="0">
                      <a:schemeClr val="accent5">
                        <a:tint val="50000"/>
                        <a:satMod val="300000"/>
                      </a:schemeClr>
                    </a:gs>
                    <a:gs pos="47000">
                      <a:schemeClr val="accent5">
                        <a:tint val="37000"/>
                        <a:satMod val="300000"/>
                      </a:schemeClr>
                    </a:gs>
                    <a:gs pos="100000">
                      <a:schemeClr val="accent5">
                        <a:tint val="15000"/>
                        <a:satMod val="350000"/>
                      </a:schemeClr>
                    </a:gs>
                  </a:gsLst>
                </a:gradFill>
                <a:ln>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p:spPr>
              <p:style>
                <a:lnRef idx="1">
                  <a:schemeClr val="accent5"/>
                </a:lnRef>
                <a:fillRef idx="2">
                  <a:schemeClr val="accent5"/>
                </a:fillRef>
                <a:effectRef idx="1">
                  <a:schemeClr val="accent5"/>
                </a:effectRef>
                <a:fontRef idx="minor">
                  <a:schemeClr val="dk1"/>
                </a:fontRef>
              </p:style>
              <p:txBody>
                <a:bodyPr rtlCol="0" anchor="t"/>
                <a:lstStyle/>
                <a:p>
                  <a:r>
                    <a:rPr lang="en-US" altLang="zh-CN" sz="2800" dirty="0" smtClean="0"/>
                    <a:t>•</a:t>
                  </a:r>
                  <a:r>
                    <a:rPr lang="zh-CN" altLang="en-US" sz="2800" dirty="0" smtClean="0"/>
                    <a:t>传统网页搜索</a:t>
                  </a:r>
                  <a:endParaRPr lang="en-US" altLang="zh-CN" sz="2800" dirty="0" smtClean="0"/>
                </a:p>
              </p:txBody>
            </p:sp>
            <p:sp>
              <p:nvSpPr>
                <p:cNvPr id="62" name="TextBox 61"/>
                <p:cNvSpPr txBox="1"/>
                <p:nvPr/>
              </p:nvSpPr>
              <p:spPr>
                <a:xfrm>
                  <a:off x="7072292" y="1568667"/>
                  <a:ext cx="1172116" cy="369332"/>
                </a:xfrm>
                <a:prstGeom prst="rect">
                  <a:avLst/>
                </a:prstGeom>
                <a:noFill/>
              </p:spPr>
              <p:txBody>
                <a:bodyPr wrap="none" rtlCol="0">
                  <a:spAutoFit/>
                </a:bodyPr>
                <a:lstStyle/>
                <a:p>
                  <a:r>
                    <a:rPr lang="zh-CN" altLang="en-US" b="1" dirty="0" smtClean="0">
                      <a:solidFill>
                        <a:srgbClr val="FF0000"/>
                      </a:solidFill>
                    </a:rPr>
                    <a:t>李娜 击剑</a:t>
                  </a:r>
                </a:p>
              </p:txBody>
            </p:sp>
          </p:grpSp>
          <p:pic>
            <p:nvPicPr>
              <p:cNvPr id="60" name="Picture 1" descr="C:\Users\admin\AppData\Roaming\Tencent\Users\31590901\QQ\WinTemp\RichOle\R(93ZCG[5$FBGFBG$Q_@~TN.jpg"/>
              <p:cNvPicPr>
                <a:picLocks noChangeAspect="1" noChangeArrowheads="1"/>
              </p:cNvPicPr>
              <p:nvPr/>
            </p:nvPicPr>
            <p:blipFill>
              <a:blip r:embed="rId14" cstate="print">
                <a:extLst>
                  <a:ext uri="{28A0092B-C50C-407E-A947-70E740481C1C}">
                    <a14:useLocalDpi xmlns="" xmlns:a14="http://schemas.microsoft.com/office/drawing/2010/main" val="0"/>
                  </a:ext>
                </a:extLst>
              </a:blip>
              <a:srcRect/>
              <a:stretch>
                <a:fillRect/>
              </a:stretch>
            </p:blipFill>
            <p:spPr bwMode="auto">
              <a:xfrm>
                <a:off x="5154360" y="1557355"/>
                <a:ext cx="3797482" cy="3893192"/>
              </a:xfrm>
              <a:prstGeom prst="rect">
                <a:avLst/>
              </a:prstGeom>
              <a:noFill/>
              <a:extLst>
                <a:ext uri="{909E8E84-426E-40DD-AFC4-6F175D3DCCD1}">
                  <a14:hiddenFill xmlns="" xmlns:a14="http://schemas.microsoft.com/office/drawing/2010/main">
                    <a:solidFill>
                      <a:srgbClr val="FFFFFF"/>
                    </a:solidFill>
                  </a14:hiddenFill>
                </a:ext>
              </a:extLst>
            </p:spPr>
          </p:pic>
        </p:grpSp>
        <p:cxnSp>
          <p:nvCxnSpPr>
            <p:cNvPr id="58" name="曲线连接符 57"/>
            <p:cNvCxnSpPr/>
            <p:nvPr/>
          </p:nvCxnSpPr>
          <p:spPr>
            <a:xfrm flipV="1">
              <a:off x="3641971" y="1979548"/>
              <a:ext cx="1650109" cy="121436"/>
            </a:xfrm>
            <a:prstGeom prst="curvedConnector3">
              <a:avLst/>
            </a:prstGeom>
            <a:ln w="28575">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grpSp>
      <p:sp>
        <p:nvSpPr>
          <p:cNvPr id="63" name="椭圆形标注 62"/>
          <p:cNvSpPr/>
          <p:nvPr/>
        </p:nvSpPr>
        <p:spPr>
          <a:xfrm>
            <a:off x="2987824" y="1124745"/>
            <a:ext cx="1867565" cy="720080"/>
          </a:xfrm>
          <a:prstGeom prst="wedgeEllipseCallout">
            <a:avLst/>
          </a:prstGeom>
          <a:solidFill>
            <a:srgbClr val="FF5050"/>
          </a:solidFill>
          <a:ln>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600" dirty="0" smtClean="0"/>
              <a:t>点击不同实体生成相应查询词</a:t>
            </a:r>
            <a:endParaRPr lang="zh-CN" altLang="en-US" sz="1600" dirty="0"/>
          </a:p>
        </p:txBody>
      </p:sp>
      <p:grpSp>
        <p:nvGrpSpPr>
          <p:cNvPr id="13" name="组合 63"/>
          <p:cNvGrpSpPr/>
          <p:nvPr/>
        </p:nvGrpSpPr>
        <p:grpSpPr>
          <a:xfrm>
            <a:off x="3707904" y="2071678"/>
            <a:ext cx="5264562" cy="3757028"/>
            <a:chOff x="3707904" y="2054542"/>
            <a:chExt cx="5264562" cy="3757028"/>
          </a:xfrm>
        </p:grpSpPr>
        <p:pic>
          <p:nvPicPr>
            <p:cNvPr id="65" name="Picture 2" descr="C:\Users\admin\AppData\Roaming\Tencent\Users\31590901\QQ\WinTemp\RichOle\YMALG31FLZLUL@AA$U`S}MX.jpg"/>
            <p:cNvPicPr>
              <a:picLocks noChangeAspect="1" noChangeArrowheads="1"/>
            </p:cNvPicPr>
            <p:nvPr/>
          </p:nvPicPr>
          <p:blipFill>
            <a:blip r:embed="rId15" cstate="print">
              <a:extLst>
                <a:ext uri="{28A0092B-C50C-407E-A947-70E740481C1C}">
                  <a14:useLocalDpi xmlns="" xmlns:a14="http://schemas.microsoft.com/office/drawing/2010/main" val="0"/>
                </a:ext>
              </a:extLst>
            </a:blip>
            <a:srcRect/>
            <a:stretch>
              <a:fillRect/>
            </a:stretch>
          </p:blipFill>
          <p:spPr bwMode="auto">
            <a:xfrm>
              <a:off x="5187172" y="2054542"/>
              <a:ext cx="3785294" cy="3757028"/>
            </a:xfrm>
            <a:prstGeom prst="rect">
              <a:avLst/>
            </a:prstGeom>
            <a:noFill/>
            <a:extLst>
              <a:ext uri="{909E8E84-426E-40DD-AFC4-6F175D3DCCD1}">
                <a14:hiddenFill xmlns="" xmlns:a14="http://schemas.microsoft.com/office/drawing/2010/main">
                  <a:solidFill>
                    <a:srgbClr val="FFFFFF"/>
                  </a:solidFill>
                </a14:hiddenFill>
              </a:ext>
            </a:extLst>
          </p:spPr>
        </p:pic>
        <p:cxnSp>
          <p:nvCxnSpPr>
            <p:cNvPr id="66" name="曲线连接符 65"/>
            <p:cNvCxnSpPr/>
            <p:nvPr/>
          </p:nvCxnSpPr>
          <p:spPr>
            <a:xfrm rot="10800000" flipH="1">
              <a:off x="3707904" y="2164214"/>
              <a:ext cx="1579790" cy="576064"/>
            </a:xfrm>
            <a:prstGeom prst="curvedConnector3">
              <a:avLst>
                <a:gd name="adj1" fmla="val 43411"/>
              </a:avLst>
            </a:prstGeom>
            <a:ln>
              <a:solidFill>
                <a:srgbClr val="FF0000"/>
              </a:solidFill>
              <a:prstDash val="sysDash"/>
              <a:tailEnd type="arrow"/>
            </a:ln>
          </p:spPr>
          <p:style>
            <a:lnRef idx="2">
              <a:schemeClr val="accent2"/>
            </a:lnRef>
            <a:fillRef idx="0">
              <a:schemeClr val="accent2"/>
            </a:fillRef>
            <a:effectRef idx="1">
              <a:schemeClr val="accent2"/>
            </a:effectRef>
            <a:fontRef idx="minor">
              <a:schemeClr val="tx1"/>
            </a:fontRef>
          </p:style>
        </p:cxnSp>
        <p:sp>
          <p:nvSpPr>
            <p:cNvPr id="67" name="TextBox 66"/>
            <p:cNvSpPr txBox="1"/>
            <p:nvPr/>
          </p:nvSpPr>
          <p:spPr>
            <a:xfrm>
              <a:off x="7092280" y="2060848"/>
              <a:ext cx="1172116" cy="369332"/>
            </a:xfrm>
            <a:prstGeom prst="rect">
              <a:avLst/>
            </a:prstGeom>
            <a:noFill/>
          </p:spPr>
          <p:txBody>
            <a:bodyPr wrap="none" rtlCol="0">
              <a:spAutoFit/>
            </a:bodyPr>
            <a:lstStyle/>
            <a:p>
              <a:r>
                <a:rPr lang="zh-CN" altLang="en-US" b="1" dirty="0" smtClean="0">
                  <a:solidFill>
                    <a:srgbClr val="FF0000"/>
                  </a:solidFill>
                </a:rPr>
                <a:t>李娜 跳水</a:t>
              </a:r>
              <a:endParaRPr lang="zh-CN" altLang="en-US" b="1" dirty="0">
                <a:solidFill>
                  <a:srgbClr val="FF0000"/>
                </a:solidFill>
              </a:endParaRPr>
            </a:p>
          </p:txBody>
        </p:sp>
      </p:grpSp>
      <p:grpSp>
        <p:nvGrpSpPr>
          <p:cNvPr id="14" name="组合 67"/>
          <p:cNvGrpSpPr/>
          <p:nvPr/>
        </p:nvGrpSpPr>
        <p:grpSpPr>
          <a:xfrm>
            <a:off x="3790373" y="2405355"/>
            <a:ext cx="5182093" cy="3523167"/>
            <a:chOff x="3790373" y="2405355"/>
            <a:chExt cx="5182093" cy="3523167"/>
          </a:xfrm>
        </p:grpSpPr>
        <p:cxnSp>
          <p:nvCxnSpPr>
            <p:cNvPr id="70" name="曲线连接符 69"/>
            <p:cNvCxnSpPr/>
            <p:nvPr/>
          </p:nvCxnSpPr>
          <p:spPr>
            <a:xfrm flipV="1">
              <a:off x="3790373" y="2405355"/>
              <a:ext cx="1497321" cy="857049"/>
            </a:xfrm>
            <a:prstGeom prst="curvedConnector3">
              <a:avLst>
                <a:gd name="adj1" fmla="val 50000"/>
              </a:avLst>
            </a:prstGeom>
            <a:ln>
              <a:solidFill>
                <a:srgbClr val="FF0000"/>
              </a:solidFill>
              <a:prstDash val="sysDash"/>
              <a:tailEnd type="arrow"/>
            </a:ln>
          </p:spPr>
          <p:style>
            <a:lnRef idx="2">
              <a:schemeClr val="accent2"/>
            </a:lnRef>
            <a:fillRef idx="0">
              <a:schemeClr val="accent2"/>
            </a:fillRef>
            <a:effectRef idx="1">
              <a:schemeClr val="accent2"/>
            </a:effectRef>
            <a:fontRef idx="minor">
              <a:schemeClr val="tx1"/>
            </a:fontRef>
          </p:style>
        </p:cxnSp>
        <p:pic>
          <p:nvPicPr>
            <p:cNvPr id="71" name="Picture 3" descr="C:\Users\admin\AppData\Roaming\Tencent\Users\31590901\QQ\WinTemp\RichOle\ICA{14F~JTUK2RK)NW`R}7P.jpg"/>
            <p:cNvPicPr>
              <a:picLocks noChangeAspect="1" noChangeArrowheads="1"/>
            </p:cNvPicPr>
            <p:nvPr/>
          </p:nvPicPr>
          <p:blipFill>
            <a:blip r:embed="rId16" cstate="print">
              <a:extLst>
                <a:ext uri="{28A0092B-C50C-407E-A947-70E740481C1C}">
                  <a14:useLocalDpi xmlns="" xmlns:a14="http://schemas.microsoft.com/office/drawing/2010/main" val="0"/>
                </a:ext>
              </a:extLst>
            </a:blip>
            <a:srcRect/>
            <a:stretch>
              <a:fillRect/>
            </a:stretch>
          </p:blipFill>
          <p:spPr bwMode="auto">
            <a:xfrm>
              <a:off x="5187172" y="2555622"/>
              <a:ext cx="3785294" cy="3372900"/>
            </a:xfrm>
            <a:prstGeom prst="rect">
              <a:avLst/>
            </a:prstGeom>
            <a:noFill/>
            <a:extLst>
              <a:ext uri="{909E8E84-426E-40DD-AFC4-6F175D3DCCD1}">
                <a14:hiddenFill xmlns="" xmlns:a14="http://schemas.microsoft.com/office/drawing/2010/main">
                  <a:solidFill>
                    <a:srgbClr val="FFFFFF"/>
                  </a:solidFill>
                </a14:hiddenFill>
              </a:ext>
            </a:extLst>
          </p:spPr>
        </p:pic>
        <p:sp>
          <p:nvSpPr>
            <p:cNvPr id="72" name="TextBox 71"/>
            <p:cNvSpPr txBox="1"/>
            <p:nvPr/>
          </p:nvSpPr>
          <p:spPr>
            <a:xfrm>
              <a:off x="7092280" y="2564904"/>
              <a:ext cx="1172116" cy="369332"/>
            </a:xfrm>
            <a:prstGeom prst="rect">
              <a:avLst/>
            </a:prstGeom>
            <a:noFill/>
          </p:spPr>
          <p:txBody>
            <a:bodyPr wrap="none" rtlCol="0">
              <a:spAutoFit/>
            </a:bodyPr>
            <a:lstStyle/>
            <a:p>
              <a:r>
                <a:rPr lang="zh-CN" altLang="en-US" b="1" dirty="0">
                  <a:solidFill>
                    <a:srgbClr val="FF0000"/>
                  </a:solidFill>
                </a:rPr>
                <a:t>李娜 演员</a:t>
              </a:r>
            </a:p>
          </p:txBody>
        </p:sp>
      </p:grpSp>
      <p:grpSp>
        <p:nvGrpSpPr>
          <p:cNvPr id="16" name="组合 72"/>
          <p:cNvGrpSpPr/>
          <p:nvPr/>
        </p:nvGrpSpPr>
        <p:grpSpPr>
          <a:xfrm>
            <a:off x="3707904" y="2675012"/>
            <a:ext cx="5322242" cy="3398023"/>
            <a:chOff x="3707904" y="2675012"/>
            <a:chExt cx="5322242" cy="3398023"/>
          </a:xfrm>
        </p:grpSpPr>
        <p:cxnSp>
          <p:nvCxnSpPr>
            <p:cNvPr id="74" name="曲线连接符 73"/>
            <p:cNvCxnSpPr/>
            <p:nvPr/>
          </p:nvCxnSpPr>
          <p:spPr>
            <a:xfrm rot="10800000" flipH="1">
              <a:off x="3707904" y="2675012"/>
              <a:ext cx="1579790" cy="1073378"/>
            </a:xfrm>
            <a:prstGeom prst="curvedConnector3">
              <a:avLst>
                <a:gd name="adj1" fmla="val 50646"/>
              </a:avLst>
            </a:prstGeom>
            <a:ln w="28575">
              <a:solidFill>
                <a:srgbClr val="FF0000"/>
              </a:solidFill>
              <a:prstDash val="sysDash"/>
              <a:tailEnd type="arrow"/>
            </a:ln>
          </p:spPr>
          <p:style>
            <a:lnRef idx="2">
              <a:schemeClr val="accent2"/>
            </a:lnRef>
            <a:fillRef idx="0">
              <a:schemeClr val="accent2"/>
            </a:fillRef>
            <a:effectRef idx="1">
              <a:schemeClr val="accent2"/>
            </a:effectRef>
            <a:fontRef idx="minor">
              <a:schemeClr val="tx1"/>
            </a:fontRef>
          </p:style>
        </p:cxnSp>
        <p:pic>
          <p:nvPicPr>
            <p:cNvPr id="75" name="Picture 4" descr="C:\Users\admin\AppData\Roaming\Tencent\Users\31590901\QQ\WinTemp\RichOle\G}]79IQ_B_WZ[N@M`TVH5RE.jpg"/>
            <p:cNvPicPr>
              <a:picLocks noChangeAspect="1" noChangeArrowheads="1"/>
            </p:cNvPicPr>
            <p:nvPr/>
          </p:nvPicPr>
          <p:blipFill>
            <a:blip r:embed="rId17" cstate="print">
              <a:extLst>
                <a:ext uri="{28A0092B-C50C-407E-A947-70E740481C1C}">
                  <a14:useLocalDpi xmlns="" xmlns:a14="http://schemas.microsoft.com/office/drawing/2010/main" val="0"/>
                </a:ext>
              </a:extLst>
            </a:blip>
            <a:srcRect/>
            <a:stretch>
              <a:fillRect/>
            </a:stretch>
          </p:blipFill>
          <p:spPr bwMode="auto">
            <a:xfrm>
              <a:off x="5189831" y="2953798"/>
              <a:ext cx="3840315" cy="3119237"/>
            </a:xfrm>
            <a:prstGeom prst="rect">
              <a:avLst/>
            </a:prstGeom>
            <a:noFill/>
            <a:extLst>
              <a:ext uri="{909E8E84-426E-40DD-AFC4-6F175D3DCCD1}">
                <a14:hiddenFill xmlns="" xmlns:a14="http://schemas.microsoft.com/office/drawing/2010/main">
                  <a:solidFill>
                    <a:srgbClr val="FFFFFF"/>
                  </a:solidFill>
                </a14:hiddenFill>
              </a:ext>
            </a:extLst>
          </p:spPr>
        </p:pic>
        <p:sp>
          <p:nvSpPr>
            <p:cNvPr id="76" name="TextBox 75"/>
            <p:cNvSpPr txBox="1"/>
            <p:nvPr/>
          </p:nvSpPr>
          <p:spPr>
            <a:xfrm>
              <a:off x="7092280" y="2996952"/>
              <a:ext cx="1172116" cy="369332"/>
            </a:xfrm>
            <a:prstGeom prst="rect">
              <a:avLst/>
            </a:prstGeom>
            <a:noFill/>
          </p:spPr>
          <p:txBody>
            <a:bodyPr wrap="none" rtlCol="0">
              <a:spAutoFit/>
            </a:bodyPr>
            <a:lstStyle/>
            <a:p>
              <a:r>
                <a:rPr lang="zh-CN" altLang="en-US" b="1" dirty="0">
                  <a:solidFill>
                    <a:srgbClr val="FF0000"/>
                  </a:solidFill>
                </a:rPr>
                <a:t>李娜 歌星</a:t>
              </a:r>
            </a:p>
          </p:txBody>
        </p:sp>
      </p:grpSp>
      <p:sp>
        <p:nvSpPr>
          <p:cNvPr id="68" name="TextBox 67"/>
          <p:cNvSpPr txBox="1"/>
          <p:nvPr/>
        </p:nvSpPr>
        <p:spPr>
          <a:xfrm>
            <a:off x="7164288" y="1628800"/>
            <a:ext cx="1178528" cy="369332"/>
          </a:xfrm>
          <a:prstGeom prst="rect">
            <a:avLst/>
          </a:prstGeom>
          <a:noFill/>
        </p:spPr>
        <p:txBody>
          <a:bodyPr wrap="none" rtlCol="0">
            <a:spAutoFit/>
          </a:bodyPr>
          <a:lstStyle/>
          <a:p>
            <a:r>
              <a:rPr lang="zh-CN" altLang="en-US" b="1" dirty="0" smtClean="0">
                <a:solidFill>
                  <a:srgbClr val="FF0000"/>
                </a:solidFill>
              </a:rPr>
              <a:t>李娜 网球</a:t>
            </a:r>
          </a:p>
        </p:txBody>
      </p:sp>
    </p:spTree>
    <p:extLst>
      <p:ext uri="{BB962C8B-B14F-4D97-AF65-F5344CB8AC3E}">
        <p14:creationId xmlns="" xmlns:p14="http://schemas.microsoft.com/office/powerpoint/2010/main" val="3323733778"/>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down)">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ppt_x"/>
                                          </p:val>
                                        </p:tav>
                                        <p:tav tm="100000">
                                          <p:val>
                                            <p:strVal val="#ppt_x"/>
                                          </p:val>
                                        </p:tav>
                                      </p:tavLst>
                                    </p:anim>
                                    <p:anim calcmode="lin" valueType="num">
                                      <p:cBhvr additive="base">
                                        <p:cTn id="16"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down)">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1"/>
          <p:cNvSpPr>
            <a:spLocks noGrp="1"/>
          </p:cNvSpPr>
          <p:nvPr>
            <p:ph type="title"/>
          </p:nvPr>
        </p:nvSpPr>
        <p:spPr>
          <a:xfrm>
            <a:off x="485804" y="507984"/>
            <a:ext cx="8229600" cy="635000"/>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知识库构建</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推理补充数据</a:t>
            </a:r>
          </a:p>
        </p:txBody>
      </p:sp>
      <p:sp>
        <p:nvSpPr>
          <p:cNvPr id="4" name="内容占位符 3"/>
          <p:cNvSpPr>
            <a:spLocks noGrp="1"/>
          </p:cNvSpPr>
          <p:nvPr>
            <p:ph idx="1"/>
          </p:nvPr>
        </p:nvSpPr>
        <p:spPr>
          <a:xfrm>
            <a:off x="457200" y="1124745"/>
            <a:ext cx="8229600" cy="4176463"/>
          </a:xfrm>
        </p:spPr>
        <p:txBody>
          <a:bodyPr>
            <a:normAutofit fontScale="47500" lnSpcReduction="20000"/>
          </a:bodyPr>
          <a:lstStyle/>
          <a:p>
            <a:pPr marL="342900" lvl="1" indent="-342900">
              <a:buFont typeface="Arial" charset="0"/>
              <a:buChar char="•"/>
            </a:pPr>
            <a:r>
              <a:rPr lang="zh-CN" altLang="en-US" sz="4200" dirty="0" smtClean="0"/>
              <a:t>从原始三元组数据，推理生成新的数据，建立更多的实体间的链接关系，增加知识图的边的密度，例如：</a:t>
            </a:r>
            <a:endParaRPr lang="en-US" altLang="zh-CN" sz="4200" dirty="0" smtClean="0"/>
          </a:p>
          <a:p>
            <a:pPr marL="400050" lvl="2" indent="0">
              <a:buNone/>
            </a:pPr>
            <a:r>
              <a:rPr lang="en-US" altLang="zh-CN" sz="3000" b="1" dirty="0" smtClean="0">
                <a:solidFill>
                  <a:srgbClr val="00B0F0"/>
                </a:solidFill>
              </a:rPr>
              <a:t>&lt;triple&gt;</a:t>
            </a:r>
          </a:p>
          <a:p>
            <a:pPr marL="857250" lvl="3" indent="0">
              <a:buNone/>
            </a:pPr>
            <a:r>
              <a:rPr lang="en-US" altLang="zh-CN" sz="2300" b="1" dirty="0" smtClean="0">
                <a:solidFill>
                  <a:srgbClr val="00B0F0"/>
                </a:solidFill>
              </a:rPr>
              <a:t>&lt;entity id=“1” name=“</a:t>
            </a:r>
            <a:r>
              <a:rPr lang="zh-CN" altLang="en-US" sz="2300" b="1" dirty="0" smtClean="0">
                <a:solidFill>
                  <a:srgbClr val="FF0000"/>
                </a:solidFill>
              </a:rPr>
              <a:t>莫言</a:t>
            </a:r>
            <a:r>
              <a:rPr lang="en-US" altLang="zh-CN" sz="2300" b="1" dirty="0" smtClean="0">
                <a:solidFill>
                  <a:srgbClr val="00B050"/>
                </a:solidFill>
              </a:rPr>
              <a:t>”&gt;</a:t>
            </a:r>
            <a:r>
              <a:rPr lang="en-US" altLang="zh-CN" sz="2300" b="1" dirty="0" smtClean="0">
                <a:solidFill>
                  <a:srgbClr val="00B0F0"/>
                </a:solidFill>
              </a:rPr>
              <a:t>&lt;/entity&gt;</a:t>
            </a:r>
          </a:p>
          <a:p>
            <a:pPr marL="857250" lvl="3" indent="0">
              <a:buNone/>
            </a:pPr>
            <a:r>
              <a:rPr lang="en-US" altLang="zh-CN" sz="2300" b="1" dirty="0" smtClean="0">
                <a:solidFill>
                  <a:srgbClr val="00B0F0"/>
                </a:solidFill>
              </a:rPr>
              <a:t>&lt;property&gt;</a:t>
            </a:r>
            <a:r>
              <a:rPr lang="en-US" altLang="zh-CN" sz="2300" b="1" dirty="0" smtClean="0">
                <a:solidFill>
                  <a:srgbClr val="00B050"/>
                </a:solidFill>
              </a:rPr>
              <a:t>&lt;![</a:t>
            </a:r>
            <a:r>
              <a:rPr lang="en-US" altLang="zh-CN" sz="2300" b="1" dirty="0" smtClean="0">
                <a:solidFill>
                  <a:srgbClr val="FFC000"/>
                </a:solidFill>
              </a:rPr>
              <a:t>CDATA</a:t>
            </a:r>
            <a:r>
              <a:rPr lang="en-US" altLang="zh-CN" sz="2300" b="1" dirty="0" smtClean="0">
                <a:solidFill>
                  <a:srgbClr val="00B050"/>
                </a:solidFill>
              </a:rPr>
              <a:t>[</a:t>
            </a:r>
            <a:r>
              <a:rPr lang="zh-CN" altLang="en-US" sz="2300" b="1" dirty="0">
                <a:solidFill>
                  <a:srgbClr val="FF0000"/>
                </a:solidFill>
              </a:rPr>
              <a:t>作品</a:t>
            </a:r>
            <a:r>
              <a:rPr lang="en-US" altLang="zh-CN" sz="2300" b="1" dirty="0" smtClean="0">
                <a:solidFill>
                  <a:srgbClr val="00B050"/>
                </a:solidFill>
              </a:rPr>
              <a:t>]]&gt;</a:t>
            </a:r>
            <a:r>
              <a:rPr lang="en-US" altLang="zh-CN" sz="2300" b="1" dirty="0" smtClean="0">
                <a:solidFill>
                  <a:srgbClr val="00B0F0"/>
                </a:solidFill>
              </a:rPr>
              <a:t>&lt;/property&gt;</a:t>
            </a:r>
          </a:p>
          <a:p>
            <a:pPr marL="857250" lvl="3" indent="0">
              <a:buNone/>
            </a:pPr>
            <a:r>
              <a:rPr lang="en-US" altLang="zh-CN" sz="2300" b="1" dirty="0" smtClean="0">
                <a:solidFill>
                  <a:srgbClr val="00B0F0"/>
                </a:solidFill>
              </a:rPr>
              <a:t>&lt;entity id=“2” name=“</a:t>
            </a:r>
            <a:r>
              <a:rPr lang="zh-CN" altLang="en-US" sz="2300" b="1" dirty="0" smtClean="0">
                <a:solidFill>
                  <a:srgbClr val="FF0000"/>
                </a:solidFill>
              </a:rPr>
              <a:t>红高粱家族</a:t>
            </a:r>
            <a:r>
              <a:rPr lang="en-US" altLang="zh-CN" sz="2300" b="1" dirty="0" smtClean="0">
                <a:solidFill>
                  <a:srgbClr val="FF0000"/>
                </a:solidFill>
              </a:rPr>
              <a:t>”</a:t>
            </a:r>
            <a:r>
              <a:rPr lang="en-US" altLang="zh-CN" sz="2300" b="1" dirty="0" smtClean="0">
                <a:solidFill>
                  <a:srgbClr val="00B050"/>
                </a:solidFill>
              </a:rPr>
              <a:t>&gt;</a:t>
            </a:r>
            <a:r>
              <a:rPr lang="en-US" altLang="zh-CN" sz="2300" b="1" dirty="0" smtClean="0">
                <a:solidFill>
                  <a:srgbClr val="00B0F0"/>
                </a:solidFill>
              </a:rPr>
              <a:t>&lt;/entity&gt;</a:t>
            </a:r>
          </a:p>
          <a:p>
            <a:pPr marL="400050" lvl="2" indent="0">
              <a:buNone/>
            </a:pPr>
            <a:r>
              <a:rPr lang="en-US" altLang="zh-CN" sz="3000" b="1" dirty="0" smtClean="0">
                <a:solidFill>
                  <a:srgbClr val="00B0F0"/>
                </a:solidFill>
              </a:rPr>
              <a:t>&lt;/triple&gt;</a:t>
            </a:r>
          </a:p>
          <a:p>
            <a:pPr marL="400050" lvl="2" indent="0">
              <a:buNone/>
            </a:pPr>
            <a:r>
              <a:rPr lang="en-US" altLang="zh-CN" sz="3000" b="1" dirty="0">
                <a:solidFill>
                  <a:srgbClr val="00B0F0"/>
                </a:solidFill>
              </a:rPr>
              <a:t>&lt;triple&gt;</a:t>
            </a:r>
          </a:p>
          <a:p>
            <a:pPr marL="857250" lvl="3" indent="0">
              <a:buNone/>
            </a:pPr>
            <a:r>
              <a:rPr lang="en-US" altLang="zh-CN" sz="2300" b="1" dirty="0">
                <a:solidFill>
                  <a:srgbClr val="00B0F0"/>
                </a:solidFill>
              </a:rPr>
              <a:t>&lt;</a:t>
            </a:r>
            <a:r>
              <a:rPr lang="en-US" altLang="zh-CN" sz="2300" b="1" dirty="0" smtClean="0">
                <a:solidFill>
                  <a:srgbClr val="00B0F0"/>
                </a:solidFill>
              </a:rPr>
              <a:t>entity id=“3” name=“</a:t>
            </a:r>
            <a:r>
              <a:rPr lang="zh-CN" altLang="en-US" sz="2300" b="1" dirty="0" smtClean="0">
                <a:solidFill>
                  <a:srgbClr val="FF0000"/>
                </a:solidFill>
              </a:rPr>
              <a:t>生死疲劳</a:t>
            </a:r>
            <a:r>
              <a:rPr lang="en-US" altLang="zh-CN" sz="2300" b="1" dirty="0" smtClean="0">
                <a:solidFill>
                  <a:srgbClr val="00B050"/>
                </a:solidFill>
              </a:rPr>
              <a:t>”&gt;</a:t>
            </a:r>
            <a:r>
              <a:rPr lang="en-US" altLang="zh-CN" sz="2300" b="1" dirty="0" smtClean="0">
                <a:solidFill>
                  <a:srgbClr val="00B0F0"/>
                </a:solidFill>
              </a:rPr>
              <a:t>&lt;/</a:t>
            </a:r>
            <a:r>
              <a:rPr lang="en-US" altLang="zh-CN" sz="2300" b="1" dirty="0">
                <a:solidFill>
                  <a:srgbClr val="00B0F0"/>
                </a:solidFill>
              </a:rPr>
              <a:t>entity&gt;</a:t>
            </a:r>
          </a:p>
          <a:p>
            <a:pPr marL="857250" lvl="3" indent="0">
              <a:buNone/>
            </a:pPr>
            <a:r>
              <a:rPr lang="en-US" altLang="zh-CN" sz="2300" b="1" dirty="0">
                <a:solidFill>
                  <a:srgbClr val="00B0F0"/>
                </a:solidFill>
              </a:rPr>
              <a:t>&lt;property&gt;</a:t>
            </a:r>
            <a:r>
              <a:rPr lang="en-US" altLang="zh-CN" sz="2300" b="1" dirty="0">
                <a:solidFill>
                  <a:srgbClr val="00B050"/>
                </a:solidFill>
              </a:rPr>
              <a:t>&lt;![</a:t>
            </a:r>
            <a:r>
              <a:rPr lang="en-US" altLang="zh-CN" sz="2300" b="1" dirty="0">
                <a:solidFill>
                  <a:srgbClr val="FFC000"/>
                </a:solidFill>
              </a:rPr>
              <a:t>CDATA</a:t>
            </a:r>
            <a:r>
              <a:rPr lang="en-US" altLang="zh-CN" sz="2300" b="1" dirty="0" smtClean="0">
                <a:solidFill>
                  <a:srgbClr val="00B050"/>
                </a:solidFill>
              </a:rPr>
              <a:t>[</a:t>
            </a:r>
            <a:r>
              <a:rPr lang="zh-CN" altLang="en-US" sz="2300" b="1" dirty="0">
                <a:solidFill>
                  <a:srgbClr val="FF0000"/>
                </a:solidFill>
              </a:rPr>
              <a:t>作者</a:t>
            </a:r>
            <a:r>
              <a:rPr lang="en-US" altLang="zh-CN" sz="2300" b="1" dirty="0" smtClean="0">
                <a:solidFill>
                  <a:srgbClr val="00B050"/>
                </a:solidFill>
              </a:rPr>
              <a:t>]]&gt;</a:t>
            </a:r>
            <a:r>
              <a:rPr lang="en-US" altLang="zh-CN" sz="2300" b="1" dirty="0" smtClean="0">
                <a:solidFill>
                  <a:srgbClr val="00B0F0"/>
                </a:solidFill>
              </a:rPr>
              <a:t>&lt;/</a:t>
            </a:r>
            <a:r>
              <a:rPr lang="en-US" altLang="zh-CN" sz="2300" b="1" dirty="0">
                <a:solidFill>
                  <a:srgbClr val="00B0F0"/>
                </a:solidFill>
              </a:rPr>
              <a:t>property&gt;</a:t>
            </a:r>
          </a:p>
          <a:p>
            <a:pPr marL="857250" lvl="3" indent="0">
              <a:buNone/>
            </a:pPr>
            <a:r>
              <a:rPr lang="en-US" altLang="zh-CN" sz="2300" b="1" dirty="0">
                <a:solidFill>
                  <a:srgbClr val="00B0F0"/>
                </a:solidFill>
              </a:rPr>
              <a:t>&lt;</a:t>
            </a:r>
            <a:r>
              <a:rPr lang="en-US" altLang="zh-CN" sz="2300" b="1" dirty="0" smtClean="0">
                <a:solidFill>
                  <a:srgbClr val="00B0F0"/>
                </a:solidFill>
              </a:rPr>
              <a:t>entity id=“1” name=“</a:t>
            </a:r>
            <a:r>
              <a:rPr lang="zh-CN" altLang="en-US" sz="2300" b="1" dirty="0" smtClean="0">
                <a:solidFill>
                  <a:srgbClr val="FF0000"/>
                </a:solidFill>
              </a:rPr>
              <a:t>莫言</a:t>
            </a:r>
            <a:r>
              <a:rPr lang="en-US" altLang="zh-CN" sz="2300" b="1" dirty="0" smtClean="0">
                <a:solidFill>
                  <a:srgbClr val="00B050"/>
                </a:solidFill>
              </a:rPr>
              <a:t>”&lt;</a:t>
            </a:r>
            <a:r>
              <a:rPr lang="en-US" altLang="zh-CN" sz="2300" b="1" dirty="0" smtClean="0">
                <a:solidFill>
                  <a:srgbClr val="00B0F0"/>
                </a:solidFill>
              </a:rPr>
              <a:t>/</a:t>
            </a:r>
            <a:r>
              <a:rPr lang="en-US" altLang="zh-CN" sz="2300" b="1" dirty="0">
                <a:solidFill>
                  <a:srgbClr val="00B0F0"/>
                </a:solidFill>
              </a:rPr>
              <a:t>entity&gt;</a:t>
            </a:r>
          </a:p>
          <a:p>
            <a:pPr marL="400050" lvl="2" indent="0">
              <a:buNone/>
            </a:pPr>
            <a:r>
              <a:rPr lang="en-US" altLang="zh-CN" sz="3000" b="1" dirty="0">
                <a:solidFill>
                  <a:srgbClr val="00B0F0"/>
                </a:solidFill>
              </a:rPr>
              <a:t>&lt;/triple</a:t>
            </a:r>
            <a:r>
              <a:rPr lang="en-US" altLang="zh-CN" sz="3000" b="1" dirty="0" smtClean="0">
                <a:solidFill>
                  <a:srgbClr val="00B0F0"/>
                </a:solidFill>
              </a:rPr>
              <a:t>&gt;</a:t>
            </a:r>
          </a:p>
          <a:p>
            <a:pPr marL="400050" lvl="2" indent="0">
              <a:buNone/>
            </a:pPr>
            <a:r>
              <a:rPr lang="en-US" altLang="zh-CN" sz="3000" b="1" dirty="0">
                <a:solidFill>
                  <a:srgbClr val="00B0F0"/>
                </a:solidFill>
              </a:rPr>
              <a:t>&lt;triple&gt;</a:t>
            </a:r>
          </a:p>
          <a:p>
            <a:pPr marL="857250" lvl="3" indent="0">
              <a:buNone/>
            </a:pPr>
            <a:r>
              <a:rPr lang="en-US" altLang="zh-CN" sz="2300" b="1" dirty="0">
                <a:solidFill>
                  <a:srgbClr val="00B0F0"/>
                </a:solidFill>
              </a:rPr>
              <a:t>&lt;</a:t>
            </a:r>
            <a:r>
              <a:rPr lang="en-US" altLang="zh-CN" sz="2300" b="1" dirty="0" smtClean="0">
                <a:solidFill>
                  <a:srgbClr val="00B0F0"/>
                </a:solidFill>
              </a:rPr>
              <a:t>entity id=“4” name=“</a:t>
            </a:r>
            <a:r>
              <a:rPr lang="zh-CN" altLang="en-US" sz="2300" b="1" dirty="0" smtClean="0">
                <a:solidFill>
                  <a:srgbClr val="FF0000"/>
                </a:solidFill>
              </a:rPr>
              <a:t>白棉花</a:t>
            </a:r>
            <a:r>
              <a:rPr lang="en-US" altLang="zh-CN" sz="2300" b="1" dirty="0" smtClean="0">
                <a:solidFill>
                  <a:srgbClr val="FF0000"/>
                </a:solidFill>
              </a:rPr>
              <a:t>”</a:t>
            </a:r>
            <a:r>
              <a:rPr lang="en-US" altLang="zh-CN" sz="2300" b="1" dirty="0" smtClean="0">
                <a:solidFill>
                  <a:srgbClr val="00B050"/>
                </a:solidFill>
              </a:rPr>
              <a:t>&gt;</a:t>
            </a:r>
            <a:r>
              <a:rPr lang="en-US" altLang="zh-CN" sz="2300" b="1" dirty="0" smtClean="0">
                <a:solidFill>
                  <a:srgbClr val="00B0F0"/>
                </a:solidFill>
              </a:rPr>
              <a:t>&lt;/</a:t>
            </a:r>
            <a:r>
              <a:rPr lang="en-US" altLang="zh-CN" sz="2300" b="1" dirty="0">
                <a:solidFill>
                  <a:srgbClr val="00B0F0"/>
                </a:solidFill>
              </a:rPr>
              <a:t>entity&gt;</a:t>
            </a:r>
          </a:p>
          <a:p>
            <a:pPr marL="857250" lvl="3" indent="0">
              <a:buNone/>
            </a:pPr>
            <a:r>
              <a:rPr lang="en-US" altLang="zh-CN" sz="2300" b="1" dirty="0">
                <a:solidFill>
                  <a:srgbClr val="00B0F0"/>
                </a:solidFill>
              </a:rPr>
              <a:t>&lt;property&gt;</a:t>
            </a:r>
            <a:r>
              <a:rPr lang="en-US" altLang="zh-CN" sz="2300" b="1" dirty="0">
                <a:solidFill>
                  <a:srgbClr val="00B050"/>
                </a:solidFill>
              </a:rPr>
              <a:t>&lt;![</a:t>
            </a:r>
            <a:r>
              <a:rPr lang="en-US" altLang="zh-CN" sz="2300" b="1" dirty="0">
                <a:solidFill>
                  <a:srgbClr val="FFC000"/>
                </a:solidFill>
              </a:rPr>
              <a:t>CDATA</a:t>
            </a:r>
            <a:r>
              <a:rPr lang="en-US" altLang="zh-CN" sz="2300" b="1" dirty="0">
                <a:solidFill>
                  <a:srgbClr val="00B050"/>
                </a:solidFill>
              </a:rPr>
              <a:t>[</a:t>
            </a:r>
            <a:r>
              <a:rPr lang="zh-CN" altLang="en-US" sz="2300" b="1" dirty="0">
                <a:solidFill>
                  <a:srgbClr val="FF0000"/>
                </a:solidFill>
              </a:rPr>
              <a:t>作者</a:t>
            </a:r>
            <a:r>
              <a:rPr lang="en-US" altLang="zh-CN" sz="2300" b="1" dirty="0">
                <a:solidFill>
                  <a:srgbClr val="00B050"/>
                </a:solidFill>
              </a:rPr>
              <a:t>]]&gt;</a:t>
            </a:r>
            <a:r>
              <a:rPr lang="en-US" altLang="zh-CN" sz="2300" b="1" dirty="0">
                <a:solidFill>
                  <a:srgbClr val="00B0F0"/>
                </a:solidFill>
              </a:rPr>
              <a:t>&lt;/property&gt;</a:t>
            </a:r>
          </a:p>
          <a:p>
            <a:pPr marL="857250" lvl="3" indent="0">
              <a:buNone/>
            </a:pPr>
            <a:r>
              <a:rPr lang="en-US" altLang="zh-CN" sz="2300" b="1" dirty="0">
                <a:solidFill>
                  <a:srgbClr val="00B0F0"/>
                </a:solidFill>
              </a:rPr>
              <a:t>&lt;</a:t>
            </a:r>
            <a:r>
              <a:rPr lang="en-US" altLang="zh-CN" sz="2300" b="1" dirty="0" smtClean="0">
                <a:solidFill>
                  <a:srgbClr val="00B0F0"/>
                </a:solidFill>
              </a:rPr>
              <a:t>entity id=“1” name=“</a:t>
            </a:r>
            <a:r>
              <a:rPr lang="zh-CN" altLang="en-US" sz="2300" b="1" dirty="0" smtClean="0">
                <a:solidFill>
                  <a:srgbClr val="FF0000"/>
                </a:solidFill>
              </a:rPr>
              <a:t>莫言</a:t>
            </a:r>
            <a:r>
              <a:rPr lang="en-US" altLang="zh-CN" sz="2300" b="1" dirty="0" smtClean="0">
                <a:solidFill>
                  <a:srgbClr val="FF0000"/>
                </a:solidFill>
              </a:rPr>
              <a:t>”</a:t>
            </a:r>
            <a:r>
              <a:rPr lang="en-US" altLang="zh-CN" sz="2300" b="1" dirty="0" smtClean="0">
                <a:solidFill>
                  <a:srgbClr val="00B050"/>
                </a:solidFill>
              </a:rPr>
              <a:t>&gt;</a:t>
            </a:r>
            <a:r>
              <a:rPr lang="en-US" altLang="zh-CN" sz="2300" b="1" dirty="0" smtClean="0">
                <a:solidFill>
                  <a:srgbClr val="00B0F0"/>
                </a:solidFill>
              </a:rPr>
              <a:t>&lt;/</a:t>
            </a:r>
            <a:r>
              <a:rPr lang="en-US" altLang="zh-CN" sz="2300" b="1" dirty="0">
                <a:solidFill>
                  <a:srgbClr val="00B0F0"/>
                </a:solidFill>
              </a:rPr>
              <a:t>entity&gt;</a:t>
            </a:r>
          </a:p>
          <a:p>
            <a:pPr marL="400050" lvl="2" indent="0">
              <a:buNone/>
            </a:pPr>
            <a:r>
              <a:rPr lang="en-US" altLang="zh-CN" sz="3000" b="1" dirty="0">
                <a:solidFill>
                  <a:srgbClr val="00B0F0"/>
                </a:solidFill>
              </a:rPr>
              <a:t>&lt;/triple</a:t>
            </a:r>
            <a:r>
              <a:rPr lang="en-US" altLang="zh-CN" sz="3000" b="1" dirty="0" smtClean="0">
                <a:solidFill>
                  <a:srgbClr val="00B0F0"/>
                </a:solidFill>
              </a:rPr>
              <a:t>&gt;</a:t>
            </a:r>
          </a:p>
          <a:p>
            <a:pPr marL="1371600" lvl="3" indent="0">
              <a:buNone/>
            </a:pPr>
            <a:r>
              <a:rPr lang="en-US" altLang="zh-CN" dirty="0" smtClean="0"/>
              <a:t>•</a:t>
            </a:r>
          </a:p>
          <a:p>
            <a:pPr marL="1371600" lvl="3" indent="0">
              <a:buNone/>
            </a:pPr>
            <a:r>
              <a:rPr lang="en-US" altLang="zh-CN" dirty="0"/>
              <a:t>•</a:t>
            </a:r>
          </a:p>
          <a:p>
            <a:pPr marL="1371600" lvl="3" indent="0">
              <a:buNone/>
            </a:pPr>
            <a:r>
              <a:rPr lang="en-US" altLang="zh-CN" dirty="0" smtClean="0"/>
              <a:t>•</a:t>
            </a:r>
          </a:p>
          <a:p>
            <a:pPr marL="1371600" lvl="3" indent="0">
              <a:buNone/>
            </a:pPr>
            <a:endParaRPr lang="en-US" altLang="zh-CN" dirty="0" smtClean="0"/>
          </a:p>
        </p:txBody>
      </p:sp>
      <p:sp>
        <p:nvSpPr>
          <p:cNvPr id="12" name="TextBox 11"/>
          <p:cNvSpPr txBox="1"/>
          <p:nvPr/>
        </p:nvSpPr>
        <p:spPr>
          <a:xfrm>
            <a:off x="6732240" y="2431340"/>
            <a:ext cx="1787669" cy="1231106"/>
          </a:xfrm>
          <a:prstGeom prst="rect">
            <a:avLst/>
          </a:prstGeom>
          <a:noFill/>
        </p:spPr>
        <p:txBody>
          <a:bodyPr wrap="none" rtlCol="0">
            <a:spAutoFit/>
          </a:bodyPr>
          <a:lstStyle/>
          <a:p>
            <a:r>
              <a:rPr lang="zh-CN" altLang="en-US" sz="2000" b="1" dirty="0"/>
              <a:t>莫</a:t>
            </a:r>
            <a:r>
              <a:rPr lang="zh-CN" altLang="en-US" sz="2000" b="1" dirty="0" smtClean="0"/>
              <a:t>言的作品：</a:t>
            </a:r>
            <a:endParaRPr lang="en-US" altLang="zh-CN" sz="2000" b="1" dirty="0" smtClean="0"/>
          </a:p>
          <a:p>
            <a:pPr marL="0" lvl="2"/>
            <a:r>
              <a:rPr lang="en-US" altLang="zh-CN" dirty="0" smtClean="0"/>
              <a:t>       </a:t>
            </a:r>
            <a:r>
              <a:rPr lang="zh-CN" altLang="en-US" dirty="0" smtClean="0"/>
              <a:t>红</a:t>
            </a:r>
            <a:r>
              <a:rPr lang="zh-CN" altLang="en-US" dirty="0"/>
              <a:t>高粱</a:t>
            </a:r>
            <a:r>
              <a:rPr lang="zh-CN" altLang="en-US" dirty="0" smtClean="0"/>
              <a:t>家族</a:t>
            </a:r>
            <a:endParaRPr lang="en-US" altLang="zh-CN" dirty="0" smtClean="0"/>
          </a:p>
          <a:p>
            <a:pPr marL="0" lvl="2"/>
            <a:r>
              <a:rPr lang="zh-CN" altLang="en-US" dirty="0" smtClean="0"/>
              <a:t>       生死疲劳</a:t>
            </a:r>
            <a:endParaRPr lang="en-US" altLang="zh-CN" dirty="0" smtClean="0"/>
          </a:p>
          <a:p>
            <a:pPr marL="0" lvl="2"/>
            <a:r>
              <a:rPr lang="zh-CN" altLang="en-US" dirty="0" smtClean="0"/>
              <a:t>       白</a:t>
            </a:r>
            <a:r>
              <a:rPr lang="zh-CN" altLang="en-US" dirty="0"/>
              <a:t>棉花</a:t>
            </a:r>
            <a:endParaRPr lang="en-US" altLang="zh-CN" dirty="0"/>
          </a:p>
        </p:txBody>
      </p:sp>
      <p:grpSp>
        <p:nvGrpSpPr>
          <p:cNvPr id="2" name="组合 15"/>
          <p:cNvGrpSpPr/>
          <p:nvPr/>
        </p:nvGrpSpPr>
        <p:grpSpPr>
          <a:xfrm>
            <a:off x="4549246" y="2431340"/>
            <a:ext cx="1377300" cy="903585"/>
            <a:chOff x="4860032" y="2381399"/>
            <a:chExt cx="1377300" cy="903585"/>
          </a:xfrm>
        </p:grpSpPr>
        <p:sp>
          <p:nvSpPr>
            <p:cNvPr id="9" name="右箭头 8"/>
            <p:cNvSpPr/>
            <p:nvPr/>
          </p:nvSpPr>
          <p:spPr>
            <a:xfrm>
              <a:off x="5004048" y="2708920"/>
              <a:ext cx="1080120" cy="288032"/>
            </a:xfrm>
            <a:prstGeom prst="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TextBox 12"/>
            <p:cNvSpPr txBox="1"/>
            <p:nvPr/>
          </p:nvSpPr>
          <p:spPr>
            <a:xfrm>
              <a:off x="5148064" y="2381399"/>
              <a:ext cx="646331" cy="369332"/>
            </a:xfrm>
            <a:prstGeom prst="rect">
              <a:avLst/>
            </a:prstGeom>
            <a:noFill/>
          </p:spPr>
          <p:txBody>
            <a:bodyPr wrap="none" rtlCol="0">
              <a:spAutoFit/>
            </a:bodyPr>
            <a:lstStyle/>
            <a:p>
              <a:r>
                <a:rPr lang="zh-CN" altLang="en-US" dirty="0" smtClean="0"/>
                <a:t>推理</a:t>
              </a:r>
              <a:endParaRPr lang="zh-CN" altLang="en-US" dirty="0"/>
            </a:p>
          </p:txBody>
        </p:sp>
        <p:sp>
          <p:nvSpPr>
            <p:cNvPr id="14" name="TextBox 13"/>
            <p:cNvSpPr txBox="1"/>
            <p:nvPr/>
          </p:nvSpPr>
          <p:spPr>
            <a:xfrm>
              <a:off x="4860032" y="2915652"/>
              <a:ext cx="1377300" cy="369332"/>
            </a:xfrm>
            <a:prstGeom prst="rect">
              <a:avLst/>
            </a:prstGeom>
            <a:noFill/>
          </p:spPr>
          <p:txBody>
            <a:bodyPr wrap="none" rtlCol="0">
              <a:spAutoFit/>
            </a:bodyPr>
            <a:lstStyle/>
            <a:p>
              <a:r>
                <a:rPr lang="zh-CN" altLang="en-US" dirty="0" smtClean="0"/>
                <a:t>作者</a:t>
              </a:r>
              <a:r>
                <a:rPr lang="en-US" altLang="zh-CN" dirty="0" smtClean="0"/>
                <a:t>=&gt;</a:t>
              </a:r>
              <a:r>
                <a:rPr lang="zh-CN" altLang="en-US" dirty="0" smtClean="0"/>
                <a:t>作品</a:t>
              </a:r>
              <a:endParaRPr lang="zh-CN" altLang="en-US" dirty="0"/>
            </a:p>
          </p:txBody>
        </p:sp>
      </p:grpSp>
      <p:sp>
        <p:nvSpPr>
          <p:cNvPr id="99" name="内容占位符 3"/>
          <p:cNvSpPr txBox="1">
            <a:spLocks/>
          </p:cNvSpPr>
          <p:nvPr/>
        </p:nvSpPr>
        <p:spPr bwMode="auto">
          <a:xfrm>
            <a:off x="446856" y="4941168"/>
            <a:ext cx="8229600" cy="13681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fontScale="85000" lnSpcReduction="20000"/>
          </a:bodyPr>
          <a:lstStyle>
            <a:lvl1pPr marL="342900" indent="-342900" algn="l" rtl="0" eaLnBrk="0" fontAlgn="base" hangingPunct="0">
              <a:spcBef>
                <a:spcPct val="20000"/>
              </a:spcBef>
              <a:spcAft>
                <a:spcPct val="0"/>
              </a:spcAft>
              <a:buFont typeface="Arial" charset="0"/>
              <a:buChar char="•"/>
              <a:defRPr sz="2800" kern="1200">
                <a:solidFill>
                  <a:schemeClr val="tx1"/>
                </a:solidFill>
                <a:latin typeface="+mj-ea"/>
                <a:ea typeface="+mj-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a:buFont typeface="Arial" charset="0"/>
              <a:buChar char="•"/>
            </a:pPr>
            <a:r>
              <a:rPr lang="zh-CN" altLang="en-US" dirty="0" smtClean="0"/>
              <a:t>人物关系</a:t>
            </a:r>
            <a:endParaRPr lang="en-US" altLang="zh-CN" dirty="0" smtClean="0"/>
          </a:p>
          <a:p>
            <a:pPr marL="742950" lvl="2" indent="-342900"/>
            <a:r>
              <a:rPr lang="zh-CN" altLang="en-US" dirty="0" smtClean="0"/>
              <a:t>配偶</a:t>
            </a:r>
            <a:r>
              <a:rPr lang="en-US" altLang="zh-CN" dirty="0" smtClean="0"/>
              <a:t>+</a:t>
            </a:r>
            <a:r>
              <a:rPr lang="zh-CN" altLang="en-US" dirty="0" smtClean="0"/>
              <a:t>男性</a:t>
            </a:r>
            <a:r>
              <a:rPr lang="en-US" altLang="zh-CN" dirty="0" smtClean="0"/>
              <a:t>=&gt;</a:t>
            </a:r>
            <a:r>
              <a:rPr lang="zh-CN" altLang="en-US" dirty="0" smtClean="0"/>
              <a:t>丈夫，配偶</a:t>
            </a:r>
            <a:r>
              <a:rPr lang="en-US" altLang="zh-CN" dirty="0" smtClean="0"/>
              <a:t>+</a:t>
            </a:r>
            <a:r>
              <a:rPr lang="zh-CN" altLang="en-US" dirty="0" smtClean="0"/>
              <a:t>女性</a:t>
            </a:r>
            <a:r>
              <a:rPr lang="en-US" altLang="zh-CN" dirty="0" smtClean="0"/>
              <a:t>=&gt;</a:t>
            </a:r>
            <a:r>
              <a:rPr lang="zh-CN" altLang="en-US" dirty="0" smtClean="0"/>
              <a:t>妻子；</a:t>
            </a:r>
            <a:endParaRPr lang="en-US" altLang="zh-CN" dirty="0" smtClean="0"/>
          </a:p>
          <a:p>
            <a:pPr marL="342900" lvl="1" indent="-342900">
              <a:buFont typeface="Arial" charset="0"/>
              <a:buChar char="•"/>
            </a:pPr>
            <a:r>
              <a:rPr lang="zh-CN" altLang="en-US" dirty="0" smtClean="0"/>
              <a:t>电影演员</a:t>
            </a:r>
            <a:endParaRPr lang="en-US" altLang="zh-CN" dirty="0" smtClean="0"/>
          </a:p>
          <a:p>
            <a:pPr marL="742950" lvl="2" indent="-342900"/>
            <a:r>
              <a:rPr lang="zh-CN" altLang="en-US" dirty="0" smtClean="0"/>
              <a:t>电影的主演</a:t>
            </a:r>
            <a:r>
              <a:rPr lang="en-US" altLang="zh-CN" dirty="0" smtClean="0"/>
              <a:t>=&gt;</a:t>
            </a:r>
            <a:r>
              <a:rPr lang="zh-CN" altLang="en-US" dirty="0" smtClean="0"/>
              <a:t>演员出演了这部电影</a:t>
            </a:r>
            <a:endParaRPr lang="en-US" altLang="zh-CN" dirty="0"/>
          </a:p>
          <a:p>
            <a:pPr marL="742950" lvl="2" indent="-342900"/>
            <a:endParaRPr lang="en-US" altLang="zh-CN" dirty="0" smtClean="0"/>
          </a:p>
          <a:p>
            <a:pPr marL="342900" lvl="1" indent="-342900">
              <a:buFont typeface="Arial" charset="0"/>
              <a:buChar char="•"/>
            </a:pPr>
            <a:endParaRPr lang="en-US" altLang="zh-CN" dirty="0" smtClean="0"/>
          </a:p>
          <a:p>
            <a:pPr marL="342900" lvl="1" indent="-342900">
              <a:buFont typeface="Arial" charset="0"/>
              <a:buChar char="•"/>
            </a:pPr>
            <a:endParaRPr lang="en-US" altLang="zh-CN" dirty="0" smtClean="0"/>
          </a:p>
        </p:txBody>
      </p:sp>
    </p:spTree>
    <p:extLst>
      <p:ext uri="{BB962C8B-B14F-4D97-AF65-F5344CB8AC3E}">
        <p14:creationId xmlns:p14="http://schemas.microsoft.com/office/powerpoint/2010/main" xmlns="" val="2961177144"/>
      </p:ext>
    </p:extLst>
  </p:cSld>
  <p:clrMapOvr>
    <a:masterClrMapping/>
  </p:clrMapOvr>
  <p:transition>
    <p:strips dir="l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1"/>
          <p:cNvSpPr>
            <a:spLocks noGrp="1"/>
          </p:cNvSpPr>
          <p:nvPr>
            <p:ph type="title"/>
          </p:nvPr>
        </p:nvSpPr>
        <p:spPr>
          <a:xfrm>
            <a:off x="485804" y="579422"/>
            <a:ext cx="8229600" cy="635000"/>
          </a:xfrm>
        </p:spPr>
        <p:txBody>
          <a:bodyPr/>
          <a:lstStyle/>
          <a:p>
            <a:pPr>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知识库构建</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准确率</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sz="28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覆盖率</a:t>
            </a:r>
            <a:endPar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内容占位符 2"/>
          <p:cNvSpPr>
            <a:spLocks noGrp="1"/>
          </p:cNvSpPr>
          <p:nvPr>
            <p:ph idx="1"/>
          </p:nvPr>
        </p:nvSpPr>
        <p:spPr>
          <a:xfrm>
            <a:off x="357188" y="1214422"/>
            <a:ext cx="8686800" cy="5429272"/>
          </a:xfrm>
        </p:spPr>
        <p:txBody>
          <a:bodyPr>
            <a:normAutofit/>
          </a:bodyPr>
          <a:lstStyle/>
          <a:p>
            <a:pPr>
              <a:defRPr/>
            </a:pPr>
            <a:r>
              <a:rPr lang="zh-CN" altLang="en-US" dirty="0" smtClean="0"/>
              <a:t>准确率</a:t>
            </a:r>
            <a:endParaRPr lang="en-US" altLang="zh-CN" dirty="0" smtClean="0"/>
          </a:p>
          <a:p>
            <a:pPr lvl="1">
              <a:defRPr/>
            </a:pPr>
            <a:r>
              <a:rPr lang="zh-CN" altLang="en-US" dirty="0" smtClean="0"/>
              <a:t>互联网人工编辑数据准确率是多少？不足</a:t>
            </a:r>
            <a:r>
              <a:rPr lang="en-US" altLang="zh-CN" dirty="0" smtClean="0"/>
              <a:t>95%</a:t>
            </a:r>
          </a:p>
          <a:p>
            <a:pPr lvl="1">
              <a:defRPr/>
            </a:pPr>
            <a:r>
              <a:rPr lang="zh-CN" altLang="en-US" dirty="0" smtClean="0"/>
              <a:t>知识库准确率需要多少？</a:t>
            </a:r>
            <a:endParaRPr lang="en-US" altLang="zh-CN" dirty="0" smtClean="0"/>
          </a:p>
          <a:p>
            <a:pPr lvl="1">
              <a:defRPr/>
            </a:pPr>
            <a:r>
              <a:rPr lang="zh-CN" altLang="en-US" dirty="0" smtClean="0"/>
              <a:t>目标</a:t>
            </a:r>
            <a:r>
              <a:rPr lang="en-US" altLang="zh-CN" dirty="0" smtClean="0"/>
              <a:t>99%</a:t>
            </a:r>
          </a:p>
          <a:p>
            <a:pPr>
              <a:defRPr/>
            </a:pPr>
            <a:r>
              <a:rPr lang="zh-CN" altLang="en-US" dirty="0" smtClean="0"/>
              <a:t>覆盖率（数据优选）</a:t>
            </a:r>
            <a:endParaRPr lang="en-US" altLang="zh-CN" dirty="0" smtClean="0"/>
          </a:p>
          <a:p>
            <a:pPr lvl="1">
              <a:defRPr/>
            </a:pPr>
            <a:r>
              <a:rPr lang="zh-CN" altLang="en-US" dirty="0" smtClean="0"/>
              <a:t>类别（重要类别）</a:t>
            </a:r>
            <a:endParaRPr lang="en-US" altLang="zh-CN" dirty="0" smtClean="0"/>
          </a:p>
          <a:p>
            <a:pPr lvl="1">
              <a:defRPr/>
            </a:pPr>
            <a:r>
              <a:rPr lang="zh-CN" altLang="en-US" dirty="0" smtClean="0"/>
              <a:t>实例（重要实例）</a:t>
            </a:r>
            <a:endParaRPr lang="en-US" altLang="zh-CN" dirty="0" smtClean="0"/>
          </a:p>
          <a:p>
            <a:pPr lvl="1">
              <a:defRPr/>
            </a:pPr>
            <a:r>
              <a:rPr lang="zh-CN" altLang="en-US" dirty="0" smtClean="0"/>
              <a:t>属性（重要属性）</a:t>
            </a:r>
            <a:endParaRPr lang="en-US" altLang="zh-CN" dirty="0" smtClean="0"/>
          </a:p>
          <a:p>
            <a:pPr>
              <a:defRPr/>
            </a:pPr>
            <a:r>
              <a:rPr lang="zh-CN" altLang="en-US" dirty="0" smtClean="0"/>
              <a:t>覆盖率与准确率的矛盾</a:t>
            </a:r>
            <a:r>
              <a:rPr lang="en-US" altLang="zh-CN" dirty="0" smtClean="0"/>
              <a:t>	《</a:t>
            </a:r>
            <a:r>
              <a:rPr lang="zh-CN" altLang="en-US" dirty="0" smtClean="0"/>
              <a:t>史记</a:t>
            </a:r>
            <a:r>
              <a:rPr lang="en-US" altLang="zh-CN" dirty="0" smtClean="0"/>
              <a:t>》</a:t>
            </a:r>
            <a:r>
              <a:rPr lang="zh-CN" altLang="en-US" dirty="0" smtClean="0"/>
              <a:t> </a:t>
            </a:r>
            <a:r>
              <a:rPr lang="en-US" altLang="zh-CN" dirty="0" smtClean="0"/>
              <a:t>	</a:t>
            </a:r>
            <a:r>
              <a:rPr lang="zh-CN" altLang="en-US" dirty="0" smtClean="0"/>
              <a:t>司马迁</a:t>
            </a:r>
            <a:endParaRPr lang="en-US" altLang="zh-CN" dirty="0" smtClean="0"/>
          </a:p>
          <a:p>
            <a:pPr>
              <a:defRPr/>
            </a:pPr>
            <a:r>
              <a:rPr lang="zh-CN" altLang="en-US" dirty="0" smtClean="0"/>
              <a:t>长尾效应，路仍然很长</a:t>
            </a:r>
            <a:endParaRPr lang="en-US" altLang="zh-CN" dirty="0" smtClean="0"/>
          </a:p>
          <a:p>
            <a:pPr>
              <a:defRPr/>
            </a:pPr>
            <a:endParaRPr lang="en-US" altLang="zh-CN" dirty="0" smtClean="0"/>
          </a:p>
          <a:p>
            <a:pPr>
              <a:defRPr/>
            </a:pPr>
            <a:endParaRPr lang="en-US" altLang="zh-CN" dirty="0" smtClean="0"/>
          </a:p>
          <a:p>
            <a:pPr>
              <a:buNone/>
              <a:defRPr/>
            </a:pPr>
            <a:endParaRPr lang="en-US" altLang="zh-CN" dirty="0" smtClean="0"/>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blinds(horizontal)">
                                      <p:cBhvr>
                                        <p:cTn id="10" dur="500"/>
                                        <p:tgtEl>
                                          <p:spTgt spid="5">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blinds(horizontal)">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blinds(horizontal)">
                                      <p:cBhvr>
                                        <p:cTn id="18" dur="500"/>
                                        <p:tgtEl>
                                          <p:spTgt spid="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blinds(horizontal)">
                                      <p:cBhvr>
                                        <p:cTn id="23" dur="500"/>
                                        <p:tgtEl>
                                          <p:spTgt spid="5">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blinds(horizontal)">
                                      <p:cBhvr>
                                        <p:cTn id="26" dur="500"/>
                                        <p:tgtEl>
                                          <p:spTgt spid="5">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blinds(horizontal)">
                                      <p:cBhvr>
                                        <p:cTn id="29" dur="500"/>
                                        <p:tgtEl>
                                          <p:spTgt spid="5">
                                            <p:txEl>
                                              <p:pRg st="6" end="6"/>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Effect transition="in" filter="blinds(horizontal)">
                                      <p:cBhvr>
                                        <p:cTn id="32" dur="500"/>
                                        <p:tgtEl>
                                          <p:spTgt spid="5">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animEffect transition="in" filter="blinds(horizontal)">
                                      <p:cBhvr>
                                        <p:cTn id="37" dur="500"/>
                                        <p:tgtEl>
                                          <p:spTgt spid="5">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5">
                                            <p:txEl>
                                              <p:pRg st="9" end="9"/>
                                            </p:txEl>
                                          </p:spTgt>
                                        </p:tgtEl>
                                        <p:attrNameLst>
                                          <p:attrName>style.visibility</p:attrName>
                                        </p:attrNameLst>
                                      </p:cBhvr>
                                      <p:to>
                                        <p:strVal val="visible"/>
                                      </p:to>
                                    </p:set>
                                    <p:animEffect transition="in" filter="blinds(horizontal)">
                                      <p:cBhvr>
                                        <p:cTn id="4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5" name="肘形连接符 474"/>
          <p:cNvCxnSpPr/>
          <p:nvPr/>
        </p:nvCxnSpPr>
        <p:spPr>
          <a:xfrm flipV="1">
            <a:off x="6069006" y="2862940"/>
            <a:ext cx="1279259" cy="359269"/>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472" name="肘形连接符 471"/>
          <p:cNvCxnSpPr>
            <a:stCxn id="438" idx="3"/>
            <a:endCxn id="463" idx="2"/>
          </p:cNvCxnSpPr>
          <p:nvPr/>
        </p:nvCxnSpPr>
        <p:spPr>
          <a:xfrm flipV="1">
            <a:off x="7134217" y="2616719"/>
            <a:ext cx="998861" cy="605490"/>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468" name="直接箭头连接符 467"/>
          <p:cNvCxnSpPr>
            <a:stCxn id="439" idx="0"/>
          </p:cNvCxnSpPr>
          <p:nvPr/>
        </p:nvCxnSpPr>
        <p:spPr>
          <a:xfrm flipV="1">
            <a:off x="6560564" y="2792437"/>
            <a:ext cx="2310" cy="216317"/>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360" name="直接箭头连接符 359"/>
          <p:cNvCxnSpPr/>
          <p:nvPr/>
        </p:nvCxnSpPr>
        <p:spPr>
          <a:xfrm flipV="1">
            <a:off x="5025665" y="3553438"/>
            <a:ext cx="0" cy="232752"/>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6337234" y="5412259"/>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6" name="Picture 4" descr="pc-user"/>
          <p:cNvPicPr>
            <a:picLocks noChangeAspect="1" noChangeArrowheads="1"/>
          </p:cNvPicPr>
          <p:nvPr/>
        </p:nvPicPr>
        <p:blipFill>
          <a:blip r:embed="rId3" cstate="print"/>
          <a:srcRect/>
          <a:stretch>
            <a:fillRect/>
          </a:stretch>
        </p:blipFill>
        <p:spPr bwMode="auto">
          <a:xfrm>
            <a:off x="179512" y="908720"/>
            <a:ext cx="1121031" cy="747673"/>
          </a:xfrm>
          <a:prstGeom prst="rect">
            <a:avLst/>
          </a:prstGeom>
          <a:noFill/>
          <a:ln w="9525">
            <a:noFill/>
            <a:miter lim="800000"/>
            <a:headEnd/>
            <a:tailEnd/>
          </a:ln>
        </p:spPr>
      </p:pic>
      <p:sp>
        <p:nvSpPr>
          <p:cNvPr id="8" name="AutoShape 35"/>
          <p:cNvSpPr>
            <a:spLocks noChangeArrowheads="1"/>
          </p:cNvSpPr>
          <p:nvPr/>
        </p:nvSpPr>
        <p:spPr bwMode="gray">
          <a:xfrm>
            <a:off x="4067944" y="2142947"/>
            <a:ext cx="1510038" cy="307777"/>
          </a:xfrm>
          <a:prstGeom prst="roundRect">
            <a:avLst>
              <a:gd name="adj" fmla="val 50000"/>
            </a:avLst>
          </a:prstGeom>
          <a:solidFill>
            <a:srgbClr val="C0C0C0"/>
          </a:solidFill>
          <a:ln w="57150" algn="ctr">
            <a:noFill/>
            <a:round/>
            <a:headEnd/>
            <a:tailEnd/>
          </a:ln>
          <a:effectLst>
            <a:outerShdw dist="63500" dir="3187806" algn="ctr" rotWithShape="0">
              <a:srgbClr val="1C1C1C">
                <a:alpha val="50000"/>
              </a:srgbClr>
            </a:outerShdw>
          </a:effectLst>
        </p:spPr>
        <p:txBody>
          <a:bodyPr wrap="none" anchor="ctr"/>
          <a:lstStyle/>
          <a:p>
            <a:pPr>
              <a:defRPr/>
            </a:pPr>
            <a:endParaRPr lang="zh-CN" altLang="en-US"/>
          </a:p>
        </p:txBody>
      </p:sp>
      <p:grpSp>
        <p:nvGrpSpPr>
          <p:cNvPr id="2" name="组合 41"/>
          <p:cNvGrpSpPr/>
          <p:nvPr/>
        </p:nvGrpSpPr>
        <p:grpSpPr>
          <a:xfrm>
            <a:off x="2123728" y="5157192"/>
            <a:ext cx="1183756" cy="727904"/>
            <a:chOff x="3373438" y="4165600"/>
            <a:chExt cx="2273300" cy="568124"/>
          </a:xfrm>
        </p:grpSpPr>
        <p:grpSp>
          <p:nvGrpSpPr>
            <p:cNvPr id="3" name="Group 14"/>
            <p:cNvGrpSpPr>
              <a:grpSpLocks/>
            </p:cNvGrpSpPr>
            <p:nvPr/>
          </p:nvGrpSpPr>
          <p:grpSpPr bwMode="auto">
            <a:xfrm>
              <a:off x="3373438" y="4165600"/>
              <a:ext cx="2273300" cy="536575"/>
              <a:chOff x="3964" y="2071"/>
              <a:chExt cx="1484" cy="330"/>
            </a:xfrm>
          </p:grpSpPr>
          <p:sp>
            <p:nvSpPr>
              <p:cNvPr id="44"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45"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6" name="Text Box 34"/>
            <p:cNvSpPr txBox="1">
              <a:spLocks noChangeArrowheads="1"/>
            </p:cNvSpPr>
            <p:nvPr/>
          </p:nvSpPr>
          <p:spPr bwMode="white">
            <a:xfrm>
              <a:off x="3403600" y="4219313"/>
              <a:ext cx="2200276" cy="514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半结构化信息抽取</a:t>
              </a:r>
              <a:endParaRPr lang="en-US" altLang="zh-CN" sz="1600" b="1" dirty="0">
                <a:solidFill>
                  <a:schemeClr val="bg1"/>
                </a:solidFill>
                <a:latin typeface="+mj-ea"/>
                <a:ea typeface="+mj-ea"/>
              </a:endParaRPr>
            </a:p>
          </p:txBody>
        </p:sp>
      </p:grpSp>
      <p:grpSp>
        <p:nvGrpSpPr>
          <p:cNvPr id="4" name="组合 62"/>
          <p:cNvGrpSpPr/>
          <p:nvPr/>
        </p:nvGrpSpPr>
        <p:grpSpPr>
          <a:xfrm>
            <a:off x="287286" y="5229200"/>
            <a:ext cx="1447800" cy="628650"/>
            <a:chOff x="2732152" y="1497626"/>
            <a:chExt cx="1447800" cy="628650"/>
          </a:xfrm>
        </p:grpSpPr>
        <p:pic>
          <p:nvPicPr>
            <p:cNvPr id="3079"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32152" y="1497626"/>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61" name="矩形 60"/>
            <p:cNvSpPr/>
            <p:nvPr/>
          </p:nvSpPr>
          <p:spPr>
            <a:xfrm>
              <a:off x="2732152" y="1681063"/>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半结构化数据</a:t>
              </a:r>
              <a:endParaRPr lang="en-US" altLang="zh-CN" sz="1400" b="1" dirty="0">
                <a:latin typeface="+mj-ea"/>
                <a:ea typeface="+mj-ea"/>
              </a:endParaRPr>
            </a:p>
          </p:txBody>
        </p:sp>
      </p:grpSp>
      <p:pic>
        <p:nvPicPr>
          <p:cNvPr id="66"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8550" y="4483813"/>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67" name="矩形 66"/>
          <p:cNvSpPr/>
          <p:nvPr/>
        </p:nvSpPr>
        <p:spPr>
          <a:xfrm>
            <a:off x="278550" y="4667250"/>
            <a:ext cx="1346843" cy="307777"/>
          </a:xfrm>
          <a:prstGeom prst="rect">
            <a:avLst/>
          </a:prstGeom>
        </p:spPr>
        <p:txBody>
          <a:bodyPr wrap="square">
            <a:spAutoFit/>
          </a:bodyPr>
          <a:lstStyle/>
          <a:p>
            <a:pPr algn="ctr">
              <a:spcBef>
                <a:spcPct val="50000"/>
              </a:spcBef>
            </a:pPr>
            <a:r>
              <a:rPr lang="zh-CN" altLang="en-US" sz="1400" b="1" dirty="0">
                <a:latin typeface="+mj-ea"/>
                <a:ea typeface="+mj-ea"/>
              </a:rPr>
              <a:t>结构化数据</a:t>
            </a:r>
            <a:endParaRPr lang="en-US" altLang="zh-CN" sz="1400" b="1" dirty="0">
              <a:latin typeface="+mj-ea"/>
              <a:ea typeface="+mj-ea"/>
            </a:endParaRPr>
          </a:p>
        </p:txBody>
      </p:sp>
      <p:grpSp>
        <p:nvGrpSpPr>
          <p:cNvPr id="5" name="组合 69"/>
          <p:cNvGrpSpPr/>
          <p:nvPr/>
        </p:nvGrpSpPr>
        <p:grpSpPr>
          <a:xfrm>
            <a:off x="258555" y="6073503"/>
            <a:ext cx="1447800" cy="628650"/>
            <a:chOff x="2732152" y="1497626"/>
            <a:chExt cx="1447800" cy="628650"/>
          </a:xfrm>
        </p:grpSpPr>
        <p:pic>
          <p:nvPicPr>
            <p:cNvPr id="71"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32152" y="1497626"/>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72" name="矩形 71"/>
            <p:cNvSpPr/>
            <p:nvPr/>
          </p:nvSpPr>
          <p:spPr>
            <a:xfrm>
              <a:off x="2732152" y="1681063"/>
              <a:ext cx="1346843" cy="307777"/>
            </a:xfrm>
            <a:prstGeom prst="rect">
              <a:avLst/>
            </a:prstGeom>
          </p:spPr>
          <p:txBody>
            <a:bodyPr wrap="square">
              <a:spAutoFit/>
            </a:bodyPr>
            <a:lstStyle/>
            <a:p>
              <a:pPr algn="ctr">
                <a:spcBef>
                  <a:spcPct val="50000"/>
                </a:spcBef>
              </a:pPr>
              <a:r>
                <a:rPr lang="zh-CN" altLang="en-US" sz="1400" b="1" dirty="0">
                  <a:latin typeface="+mj-ea"/>
                  <a:ea typeface="+mj-ea"/>
                </a:rPr>
                <a:t>文本</a:t>
              </a:r>
              <a:r>
                <a:rPr lang="zh-CN" altLang="en-US" sz="1400" b="1" dirty="0" smtClean="0">
                  <a:latin typeface="+mj-ea"/>
                  <a:ea typeface="+mj-ea"/>
                </a:rPr>
                <a:t>数据</a:t>
              </a:r>
              <a:endParaRPr lang="en-US" altLang="zh-CN" sz="1400" b="1" dirty="0">
                <a:latin typeface="+mj-ea"/>
                <a:ea typeface="+mj-ea"/>
              </a:endParaRPr>
            </a:p>
          </p:txBody>
        </p:sp>
      </p:grpSp>
      <p:cxnSp>
        <p:nvCxnSpPr>
          <p:cNvPr id="65" name="肘形连接符 64"/>
          <p:cNvCxnSpPr>
            <a:stCxn id="66" idx="3"/>
            <a:endCxn id="240" idx="0"/>
          </p:cNvCxnSpPr>
          <p:nvPr/>
        </p:nvCxnSpPr>
        <p:spPr>
          <a:xfrm>
            <a:off x="1726350" y="4798138"/>
            <a:ext cx="2542636" cy="295874"/>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7" name="Group 14"/>
          <p:cNvGrpSpPr>
            <a:grpSpLocks/>
          </p:cNvGrpSpPr>
          <p:nvPr/>
        </p:nvGrpSpPr>
        <p:grpSpPr bwMode="auto">
          <a:xfrm>
            <a:off x="4422893" y="6245733"/>
            <a:ext cx="926014" cy="395866"/>
            <a:chOff x="3964" y="2071"/>
            <a:chExt cx="1484" cy="330"/>
          </a:xfrm>
        </p:grpSpPr>
        <p:sp>
          <p:nvSpPr>
            <p:cNvPr id="201"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202"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00" name="Text Box 34"/>
          <p:cNvSpPr txBox="1">
            <a:spLocks noChangeArrowheads="1"/>
          </p:cNvSpPr>
          <p:nvPr/>
        </p:nvSpPr>
        <p:spPr bwMode="white">
          <a:xfrm>
            <a:off x="4360336" y="6294449"/>
            <a:ext cx="10473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实体对齐</a:t>
            </a:r>
            <a:endParaRPr lang="en-US" altLang="zh-CN" sz="1400" b="1" dirty="0">
              <a:solidFill>
                <a:schemeClr val="bg1"/>
              </a:solidFill>
              <a:latin typeface="+mj-ea"/>
              <a:ea typeface="+mj-ea"/>
            </a:endParaRPr>
          </a:p>
        </p:txBody>
      </p:sp>
      <p:grpSp>
        <p:nvGrpSpPr>
          <p:cNvPr id="9" name="组合 233"/>
          <p:cNvGrpSpPr/>
          <p:nvPr/>
        </p:nvGrpSpPr>
        <p:grpSpPr>
          <a:xfrm>
            <a:off x="5259005" y="5065009"/>
            <a:ext cx="1188732" cy="780703"/>
            <a:chOff x="3373438" y="4165597"/>
            <a:chExt cx="2273300" cy="536575"/>
          </a:xfrm>
        </p:grpSpPr>
        <p:grpSp>
          <p:nvGrpSpPr>
            <p:cNvPr id="10" name="Group 14"/>
            <p:cNvGrpSpPr>
              <a:grpSpLocks/>
            </p:cNvGrpSpPr>
            <p:nvPr/>
          </p:nvGrpSpPr>
          <p:grpSpPr bwMode="auto">
            <a:xfrm>
              <a:off x="3373438" y="4165597"/>
              <a:ext cx="2273300" cy="536575"/>
              <a:chOff x="3964" y="2071"/>
              <a:chExt cx="1484" cy="330"/>
            </a:xfrm>
          </p:grpSpPr>
          <p:sp>
            <p:nvSpPr>
              <p:cNvPr id="237"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38"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36" name="Text Box 34"/>
            <p:cNvSpPr txBox="1">
              <a:spLocks noChangeArrowheads="1"/>
            </p:cNvSpPr>
            <p:nvPr/>
          </p:nvSpPr>
          <p:spPr bwMode="white">
            <a:xfrm>
              <a:off x="3403600" y="4255060"/>
              <a:ext cx="2198714" cy="401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推理补充数据</a:t>
              </a:r>
              <a:endParaRPr lang="en-US" altLang="zh-CN" sz="1600" b="1" dirty="0">
                <a:solidFill>
                  <a:schemeClr val="bg1"/>
                </a:solidFill>
                <a:latin typeface="+mj-ea"/>
                <a:ea typeface="+mj-ea"/>
              </a:endParaRPr>
            </a:p>
          </p:txBody>
        </p:sp>
      </p:grpSp>
      <p:grpSp>
        <p:nvGrpSpPr>
          <p:cNvPr id="11" name="Group 14"/>
          <p:cNvGrpSpPr>
            <a:grpSpLocks/>
          </p:cNvGrpSpPr>
          <p:nvPr/>
        </p:nvGrpSpPr>
        <p:grpSpPr bwMode="auto">
          <a:xfrm>
            <a:off x="3717129" y="5094012"/>
            <a:ext cx="1103714" cy="786908"/>
            <a:chOff x="3964" y="2071"/>
            <a:chExt cx="1484" cy="330"/>
          </a:xfrm>
        </p:grpSpPr>
        <p:sp>
          <p:nvSpPr>
            <p:cNvPr id="240"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241"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42" name="Text Box 34"/>
          <p:cNvSpPr txBox="1">
            <a:spLocks noChangeArrowheads="1"/>
          </p:cNvSpPr>
          <p:nvPr/>
        </p:nvSpPr>
        <p:spPr bwMode="white">
          <a:xfrm>
            <a:off x="3752583" y="5207633"/>
            <a:ext cx="106826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异构数据整合</a:t>
            </a:r>
            <a:endParaRPr lang="en-US" altLang="zh-CN" sz="1600" b="1" dirty="0">
              <a:solidFill>
                <a:schemeClr val="bg1"/>
              </a:solidFill>
              <a:latin typeface="+mj-ea"/>
              <a:ea typeface="+mj-ea"/>
            </a:endParaRPr>
          </a:p>
        </p:txBody>
      </p:sp>
      <p:cxnSp>
        <p:nvCxnSpPr>
          <p:cNvPr id="246" name="直接箭头连接符 245"/>
          <p:cNvCxnSpPr/>
          <p:nvPr/>
        </p:nvCxnSpPr>
        <p:spPr>
          <a:xfrm>
            <a:off x="4601602" y="5885096"/>
            <a:ext cx="0" cy="301596"/>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a:endCxn id="399" idx="1"/>
          </p:cNvCxnSpPr>
          <p:nvPr/>
        </p:nvCxnSpPr>
        <p:spPr>
          <a:xfrm>
            <a:off x="2483768" y="2599282"/>
            <a:ext cx="334118" cy="17886"/>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12" name="组合 278"/>
          <p:cNvGrpSpPr/>
          <p:nvPr/>
        </p:nvGrpSpPr>
        <p:grpSpPr>
          <a:xfrm>
            <a:off x="6728455" y="5022004"/>
            <a:ext cx="1188732" cy="780703"/>
            <a:chOff x="3373438" y="4165597"/>
            <a:chExt cx="2273300" cy="536575"/>
          </a:xfrm>
        </p:grpSpPr>
        <p:grpSp>
          <p:nvGrpSpPr>
            <p:cNvPr id="13" name="Group 14"/>
            <p:cNvGrpSpPr>
              <a:grpSpLocks/>
            </p:cNvGrpSpPr>
            <p:nvPr/>
          </p:nvGrpSpPr>
          <p:grpSpPr bwMode="auto">
            <a:xfrm>
              <a:off x="3373438" y="4165597"/>
              <a:ext cx="2273300" cy="536575"/>
              <a:chOff x="3964" y="2071"/>
              <a:chExt cx="1484" cy="330"/>
            </a:xfrm>
          </p:grpSpPr>
          <p:sp>
            <p:nvSpPr>
              <p:cNvPr id="282"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8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81" name="Text Box 34"/>
            <p:cNvSpPr txBox="1">
              <a:spLocks noChangeArrowheads="1"/>
            </p:cNvSpPr>
            <p:nvPr/>
          </p:nvSpPr>
          <p:spPr bwMode="white">
            <a:xfrm>
              <a:off x="3403600" y="4255060"/>
              <a:ext cx="2198714" cy="401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重要度计算</a:t>
              </a:r>
              <a:endParaRPr lang="en-US" altLang="zh-CN" sz="1600" b="1" dirty="0">
                <a:solidFill>
                  <a:schemeClr val="bg1"/>
                </a:solidFill>
                <a:latin typeface="+mj-ea"/>
                <a:ea typeface="+mj-ea"/>
              </a:endParaRPr>
            </a:p>
          </p:txBody>
        </p:sp>
      </p:grpSp>
      <p:cxnSp>
        <p:nvCxnSpPr>
          <p:cNvPr id="287" name="直接箭头连接符 286"/>
          <p:cNvCxnSpPr>
            <a:endCxn id="240" idx="1"/>
          </p:cNvCxnSpPr>
          <p:nvPr/>
        </p:nvCxnSpPr>
        <p:spPr>
          <a:xfrm flipV="1">
            <a:off x="3307484" y="5487466"/>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flipV="1">
            <a:off x="1697170" y="5501144"/>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92" name="直接箭头连接符 291"/>
          <p:cNvCxnSpPr/>
          <p:nvPr/>
        </p:nvCxnSpPr>
        <p:spPr>
          <a:xfrm flipV="1">
            <a:off x="4820843" y="5461139"/>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14" name="组合 294"/>
          <p:cNvGrpSpPr/>
          <p:nvPr/>
        </p:nvGrpSpPr>
        <p:grpSpPr>
          <a:xfrm>
            <a:off x="2123728" y="6046875"/>
            <a:ext cx="1183756" cy="687482"/>
            <a:chOff x="3373438" y="4165600"/>
            <a:chExt cx="2273300" cy="536575"/>
          </a:xfrm>
        </p:grpSpPr>
        <p:grpSp>
          <p:nvGrpSpPr>
            <p:cNvPr id="15" name="Group 14"/>
            <p:cNvGrpSpPr>
              <a:grpSpLocks/>
            </p:cNvGrpSpPr>
            <p:nvPr/>
          </p:nvGrpSpPr>
          <p:grpSpPr bwMode="auto">
            <a:xfrm>
              <a:off x="3373438" y="4165600"/>
              <a:ext cx="2273300" cy="536575"/>
              <a:chOff x="3964" y="2071"/>
              <a:chExt cx="1484" cy="330"/>
            </a:xfrm>
          </p:grpSpPr>
          <p:sp>
            <p:nvSpPr>
              <p:cNvPr id="298"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99"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97" name="Text Box 34"/>
            <p:cNvSpPr txBox="1">
              <a:spLocks noChangeArrowheads="1"/>
            </p:cNvSpPr>
            <p:nvPr/>
          </p:nvSpPr>
          <p:spPr bwMode="white">
            <a:xfrm>
              <a:off x="3403600" y="4219313"/>
              <a:ext cx="2200276" cy="45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实体抽取属性抽取</a:t>
              </a:r>
              <a:endParaRPr lang="en-US" altLang="zh-CN" sz="1600" b="1" dirty="0">
                <a:solidFill>
                  <a:schemeClr val="bg1"/>
                </a:solidFill>
                <a:latin typeface="+mj-ea"/>
                <a:ea typeface="+mj-ea"/>
              </a:endParaRPr>
            </a:p>
          </p:txBody>
        </p:sp>
      </p:grpSp>
      <p:cxnSp>
        <p:nvCxnSpPr>
          <p:cNvPr id="300" name="直接箭头连接符 299"/>
          <p:cNvCxnSpPr/>
          <p:nvPr/>
        </p:nvCxnSpPr>
        <p:spPr>
          <a:xfrm flipV="1">
            <a:off x="1697170" y="6375111"/>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301" name="肘形连接符 300"/>
          <p:cNvCxnSpPr>
            <a:stCxn id="298" idx="3"/>
            <a:endCxn id="240" idx="2"/>
          </p:cNvCxnSpPr>
          <p:nvPr/>
        </p:nvCxnSpPr>
        <p:spPr>
          <a:xfrm flipV="1">
            <a:off x="3307484" y="5880920"/>
            <a:ext cx="961502" cy="509696"/>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16" name="Group 14"/>
          <p:cNvGrpSpPr>
            <a:grpSpLocks/>
          </p:cNvGrpSpPr>
          <p:nvPr/>
        </p:nvGrpSpPr>
        <p:grpSpPr bwMode="auto">
          <a:xfrm>
            <a:off x="5570703" y="6241744"/>
            <a:ext cx="1156308" cy="395866"/>
            <a:chOff x="3964" y="2071"/>
            <a:chExt cx="1484" cy="330"/>
          </a:xfrm>
        </p:grpSpPr>
        <p:sp>
          <p:nvSpPr>
            <p:cNvPr id="308"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309"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10" name="Text Box 34"/>
          <p:cNvSpPr txBox="1">
            <a:spLocks noChangeArrowheads="1"/>
          </p:cNvSpPr>
          <p:nvPr/>
        </p:nvSpPr>
        <p:spPr bwMode="white">
          <a:xfrm>
            <a:off x="5590049" y="6309163"/>
            <a:ext cx="121419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属性值决策</a:t>
            </a:r>
            <a:endParaRPr lang="en-US" altLang="zh-CN" sz="1400" b="1" dirty="0">
              <a:solidFill>
                <a:schemeClr val="bg1"/>
              </a:solidFill>
              <a:latin typeface="+mj-ea"/>
              <a:ea typeface="+mj-ea"/>
            </a:endParaRPr>
          </a:p>
        </p:txBody>
      </p:sp>
      <p:grpSp>
        <p:nvGrpSpPr>
          <p:cNvPr id="17" name="Group 14"/>
          <p:cNvGrpSpPr>
            <a:grpSpLocks/>
          </p:cNvGrpSpPr>
          <p:nvPr/>
        </p:nvGrpSpPr>
        <p:grpSpPr bwMode="auto">
          <a:xfrm>
            <a:off x="6908696" y="6226546"/>
            <a:ext cx="926014" cy="395866"/>
            <a:chOff x="3964" y="2071"/>
            <a:chExt cx="1484" cy="330"/>
          </a:xfrm>
        </p:grpSpPr>
        <p:sp>
          <p:nvSpPr>
            <p:cNvPr id="312"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31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14" name="Text Box 34"/>
          <p:cNvSpPr txBox="1">
            <a:spLocks noChangeArrowheads="1"/>
          </p:cNvSpPr>
          <p:nvPr/>
        </p:nvSpPr>
        <p:spPr bwMode="white">
          <a:xfrm>
            <a:off x="6846139" y="6275262"/>
            <a:ext cx="10473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关系建立</a:t>
            </a:r>
            <a:endParaRPr lang="en-US" altLang="zh-CN" sz="1400" b="1" dirty="0">
              <a:solidFill>
                <a:schemeClr val="bg1"/>
              </a:solidFill>
              <a:latin typeface="+mj-ea"/>
              <a:ea typeface="+mj-ea"/>
            </a:endParaRPr>
          </a:p>
        </p:txBody>
      </p:sp>
      <p:cxnSp>
        <p:nvCxnSpPr>
          <p:cNvPr id="316" name="直接箭头连接符 315"/>
          <p:cNvCxnSpPr>
            <a:stCxn id="200" idx="3"/>
            <a:endCxn id="308" idx="1"/>
          </p:cNvCxnSpPr>
          <p:nvPr/>
        </p:nvCxnSpPr>
        <p:spPr>
          <a:xfrm flipV="1">
            <a:off x="5407720" y="6439677"/>
            <a:ext cx="162983" cy="8661"/>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6760065" y="6410492"/>
            <a:ext cx="162983" cy="8661"/>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321" name="Picture 3" descr="C:\Users\yuhao\AppData\Local\Microsoft\Windows\Temporary Internet Files\Content.IE5\F70VZXAE\MC900431637[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021886" y="3617385"/>
            <a:ext cx="722946" cy="722946"/>
          </a:xfrm>
          <a:prstGeom prst="rect">
            <a:avLst/>
          </a:prstGeom>
          <a:noFill/>
          <a:extLst>
            <a:ext uri="{909E8E84-426E-40DD-AFC4-6F175D3DCCD1}">
              <a14:hiddenFill xmlns="" xmlns:a14="http://schemas.microsoft.com/office/drawing/2010/main">
                <a:solidFill>
                  <a:srgbClr val="FFFFFF"/>
                </a:solidFill>
              </a14:hiddenFill>
            </a:ext>
          </a:extLst>
        </p:spPr>
      </p:pic>
      <p:pic>
        <p:nvPicPr>
          <p:cNvPr id="322" name="Picture 3" descr="C:\Users\yuhao\AppData\Local\Microsoft\Windows\Temporary Internet Files\Content.IE5\F70VZXAE\MC900431637[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97770" y="3642158"/>
            <a:ext cx="722946" cy="722946"/>
          </a:xfrm>
          <a:prstGeom prst="rect">
            <a:avLst/>
          </a:prstGeom>
          <a:noFill/>
          <a:extLst>
            <a:ext uri="{909E8E84-426E-40DD-AFC4-6F175D3DCCD1}">
              <a14:hiddenFill xmlns="" xmlns:a14="http://schemas.microsoft.com/office/drawing/2010/main">
                <a:solidFill>
                  <a:srgbClr val="FFFFFF"/>
                </a:solidFill>
              </a14:hiddenFill>
            </a:ext>
          </a:extLst>
        </p:spPr>
      </p:pic>
      <p:sp>
        <p:nvSpPr>
          <p:cNvPr id="323" name="矩形 322"/>
          <p:cNvSpPr/>
          <p:nvPr/>
        </p:nvSpPr>
        <p:spPr>
          <a:xfrm>
            <a:off x="5889453" y="4345359"/>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知立方数据</a:t>
            </a:r>
            <a:endParaRPr lang="en-US" altLang="zh-CN" sz="1400" b="1" dirty="0">
              <a:latin typeface="+mj-ea"/>
              <a:ea typeface="+mj-ea"/>
            </a:endParaRPr>
          </a:p>
        </p:txBody>
      </p:sp>
      <p:cxnSp>
        <p:nvCxnSpPr>
          <p:cNvPr id="324" name="肘形连接符 323"/>
          <p:cNvCxnSpPr>
            <a:stCxn id="283" idx="0"/>
            <a:endCxn id="322" idx="3"/>
          </p:cNvCxnSpPr>
          <p:nvPr/>
        </p:nvCxnSpPr>
        <p:spPr>
          <a:xfrm rot="16200000" flipV="1">
            <a:off x="6687723" y="4436624"/>
            <a:ext cx="1065688" cy="199702"/>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3096" name="Picture 24"/>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987824" y="3413112"/>
            <a:ext cx="720464" cy="8356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8" name="组合 328"/>
          <p:cNvGrpSpPr/>
          <p:nvPr/>
        </p:nvGrpSpPr>
        <p:grpSpPr>
          <a:xfrm>
            <a:off x="340098" y="3533597"/>
            <a:ext cx="1183756" cy="687481"/>
            <a:chOff x="3373438" y="4165600"/>
            <a:chExt cx="2273300" cy="536575"/>
          </a:xfrm>
          <a:solidFill>
            <a:srgbClr val="00B050"/>
          </a:solidFill>
          <a:effectLst/>
        </p:grpSpPr>
        <p:grpSp>
          <p:nvGrpSpPr>
            <p:cNvPr id="19" name="Group 14"/>
            <p:cNvGrpSpPr>
              <a:grpSpLocks/>
            </p:cNvGrpSpPr>
            <p:nvPr/>
          </p:nvGrpSpPr>
          <p:grpSpPr bwMode="auto">
            <a:xfrm>
              <a:off x="3373438" y="4165600"/>
              <a:ext cx="2273300" cy="536575"/>
              <a:chOff x="3964" y="2071"/>
              <a:chExt cx="1484" cy="330"/>
            </a:xfrm>
            <a:grpFill/>
          </p:grpSpPr>
          <p:sp>
            <p:nvSpPr>
              <p:cNvPr id="332" name="AutoShape 15"/>
              <p:cNvSpPr>
                <a:spLocks noChangeArrowheads="1"/>
              </p:cNvSpPr>
              <p:nvPr/>
            </p:nvSpPr>
            <p:spPr bwMode="gray">
              <a:xfrm>
                <a:off x="3964" y="2071"/>
                <a:ext cx="1484" cy="330"/>
              </a:xfrm>
              <a:prstGeom prst="roundRect">
                <a:avLst>
                  <a:gd name="adj" fmla="val 16667"/>
                </a:avLst>
              </a:prstGeom>
              <a:grpFill/>
              <a:ln w="12700" algn="ctr">
                <a:solidFill>
                  <a:srgbClr val="808080"/>
                </a:solidFill>
                <a:round/>
                <a:headEnd/>
                <a:tailEnd/>
              </a:ln>
            </p:spPr>
            <p:txBody>
              <a:bodyPr wrap="none" anchor="ctr"/>
              <a:lstStyle/>
              <a:p>
                <a:endParaRPr lang="zh-CN" altLang="zh-CN"/>
              </a:p>
            </p:txBody>
          </p:sp>
          <p:sp>
            <p:nvSpPr>
              <p:cNvPr id="333" name="AutoShape 16"/>
              <p:cNvSpPr>
                <a:spLocks noChangeArrowheads="1"/>
              </p:cNvSpPr>
              <p:nvPr/>
            </p:nvSpPr>
            <p:spPr bwMode="gray">
              <a:xfrm>
                <a:off x="3987" y="2091"/>
                <a:ext cx="1432" cy="134"/>
              </a:xfrm>
              <a:prstGeom prst="roundRect">
                <a:avLst>
                  <a:gd name="adj" fmla="val 28356"/>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31" name="Text Box 34"/>
            <p:cNvSpPr txBox="1">
              <a:spLocks noChangeArrowheads="1"/>
            </p:cNvSpPr>
            <p:nvPr/>
          </p:nvSpPr>
          <p:spPr bwMode="white">
            <a:xfrm>
              <a:off x="3403600" y="4260086"/>
              <a:ext cx="2200276" cy="38144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lnSpc>
                  <a:spcPts val="1020"/>
                </a:lnSpc>
                <a:spcBef>
                  <a:spcPct val="50000"/>
                </a:spcBef>
              </a:pPr>
              <a:r>
                <a:rPr lang="zh-CN" altLang="en-US" sz="1600" b="1" dirty="0" smtClean="0">
                  <a:solidFill>
                    <a:schemeClr val="bg1"/>
                  </a:solidFill>
                  <a:latin typeface="+mj-ea"/>
                  <a:ea typeface="+mj-ea"/>
                </a:rPr>
                <a:t>本体</a:t>
              </a:r>
              <a:endParaRPr lang="en-US" altLang="zh-CN" sz="1600" b="1" dirty="0" smtClean="0">
                <a:solidFill>
                  <a:schemeClr val="bg1"/>
                </a:solidFill>
                <a:latin typeface="+mj-ea"/>
                <a:ea typeface="+mj-ea"/>
              </a:endParaRPr>
            </a:p>
            <a:p>
              <a:pPr algn="ctr">
                <a:lnSpc>
                  <a:spcPts val="1020"/>
                </a:lnSpc>
                <a:spcBef>
                  <a:spcPct val="50000"/>
                </a:spcBef>
              </a:pPr>
              <a:r>
                <a:rPr lang="zh-CN" altLang="en-US" sz="1600" b="1" dirty="0" smtClean="0">
                  <a:solidFill>
                    <a:schemeClr val="bg1"/>
                  </a:solidFill>
                  <a:latin typeface="+mj-ea"/>
                  <a:ea typeface="+mj-ea"/>
                </a:rPr>
                <a:t>生成系统</a:t>
              </a:r>
              <a:endParaRPr lang="en-US" altLang="zh-CN" sz="1600" b="1" dirty="0">
                <a:solidFill>
                  <a:schemeClr val="bg1"/>
                </a:solidFill>
                <a:latin typeface="+mj-ea"/>
                <a:ea typeface="+mj-ea"/>
              </a:endParaRPr>
            </a:p>
          </p:txBody>
        </p:sp>
      </p:grpSp>
      <p:cxnSp>
        <p:nvCxnSpPr>
          <p:cNvPr id="334" name="直接箭头连接符 333"/>
          <p:cNvCxnSpPr/>
          <p:nvPr/>
        </p:nvCxnSpPr>
        <p:spPr>
          <a:xfrm>
            <a:off x="1741834" y="3895902"/>
            <a:ext cx="1139428"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flipH="1">
            <a:off x="2760064" y="4393776"/>
            <a:ext cx="587992" cy="736992"/>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3512306" y="4478287"/>
            <a:ext cx="462321" cy="543717"/>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5" name="直接连接符 344"/>
          <p:cNvCxnSpPr>
            <a:endCxn id="237" idx="0"/>
          </p:cNvCxnSpPr>
          <p:nvPr/>
        </p:nvCxnSpPr>
        <p:spPr>
          <a:xfrm>
            <a:off x="3788235" y="4478287"/>
            <a:ext cx="2065136" cy="586722"/>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8" name="直接连接符 347"/>
          <p:cNvCxnSpPr>
            <a:stCxn id="328" idx="2"/>
          </p:cNvCxnSpPr>
          <p:nvPr/>
        </p:nvCxnSpPr>
        <p:spPr>
          <a:xfrm flipH="1">
            <a:off x="2977723" y="4528865"/>
            <a:ext cx="323483" cy="1507029"/>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5" name="Text Box 34"/>
          <p:cNvSpPr txBox="1">
            <a:spLocks noChangeArrowheads="1"/>
          </p:cNvSpPr>
          <p:nvPr/>
        </p:nvSpPr>
        <p:spPr bwMode="white">
          <a:xfrm>
            <a:off x="4427984" y="3777560"/>
            <a:ext cx="10829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索引生成</a:t>
            </a:r>
            <a:endParaRPr lang="en-US" altLang="zh-CN" sz="1600" b="1" dirty="0">
              <a:solidFill>
                <a:schemeClr val="bg1"/>
              </a:solidFill>
              <a:latin typeface="+mj-ea"/>
              <a:ea typeface="+mj-ea"/>
            </a:endParaRPr>
          </a:p>
        </p:txBody>
      </p:sp>
      <p:cxnSp>
        <p:nvCxnSpPr>
          <p:cNvPr id="356" name="直接箭头连接符 355"/>
          <p:cNvCxnSpPr/>
          <p:nvPr/>
        </p:nvCxnSpPr>
        <p:spPr>
          <a:xfrm flipH="1">
            <a:off x="5582010" y="3954437"/>
            <a:ext cx="490188"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sp>
        <p:nvSpPr>
          <p:cNvPr id="366" name="Text Box 34"/>
          <p:cNvSpPr txBox="1">
            <a:spLocks noChangeArrowheads="1"/>
          </p:cNvSpPr>
          <p:nvPr/>
        </p:nvSpPr>
        <p:spPr bwMode="white">
          <a:xfrm>
            <a:off x="4445090" y="3057480"/>
            <a:ext cx="10829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检索系统</a:t>
            </a:r>
            <a:endParaRPr lang="en-US" altLang="zh-CN" sz="1600" b="1" dirty="0">
              <a:solidFill>
                <a:schemeClr val="bg1"/>
              </a:solidFill>
              <a:latin typeface="+mj-ea"/>
              <a:ea typeface="+mj-ea"/>
            </a:endParaRPr>
          </a:p>
        </p:txBody>
      </p:sp>
      <p:grpSp>
        <p:nvGrpSpPr>
          <p:cNvPr id="20" name="组合 222"/>
          <p:cNvGrpSpPr/>
          <p:nvPr/>
        </p:nvGrpSpPr>
        <p:grpSpPr>
          <a:xfrm>
            <a:off x="107504" y="2360236"/>
            <a:ext cx="1146398" cy="536575"/>
            <a:chOff x="417770" y="1919150"/>
            <a:chExt cx="2273300" cy="536575"/>
          </a:xfrm>
        </p:grpSpPr>
        <p:grpSp>
          <p:nvGrpSpPr>
            <p:cNvPr id="21" name="Group 11"/>
            <p:cNvGrpSpPr>
              <a:grpSpLocks/>
            </p:cNvGrpSpPr>
            <p:nvPr/>
          </p:nvGrpSpPr>
          <p:grpSpPr bwMode="auto">
            <a:xfrm>
              <a:off x="417770" y="1919150"/>
              <a:ext cx="2273300" cy="536575"/>
              <a:chOff x="3964" y="2071"/>
              <a:chExt cx="1484" cy="330"/>
            </a:xfrm>
          </p:grpSpPr>
          <p:sp>
            <p:nvSpPr>
              <p:cNvPr id="372"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373"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74" name="Text Box 30"/>
            <p:cNvSpPr txBox="1">
              <a:spLocks noChangeArrowheads="1"/>
            </p:cNvSpPr>
            <p:nvPr/>
          </p:nvSpPr>
          <p:spPr bwMode="white">
            <a:xfrm>
              <a:off x="459045" y="2009638"/>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实体识别</a:t>
              </a:r>
              <a:endParaRPr lang="en-US" altLang="zh-CN" sz="1600" b="1" dirty="0">
                <a:solidFill>
                  <a:schemeClr val="bg1"/>
                </a:solidFill>
                <a:latin typeface="+mj-ea"/>
                <a:ea typeface="+mj-ea"/>
              </a:endParaRPr>
            </a:p>
          </p:txBody>
        </p:sp>
      </p:grpSp>
      <p:sp>
        <p:nvSpPr>
          <p:cNvPr id="328" name="矩形 327"/>
          <p:cNvSpPr/>
          <p:nvPr/>
        </p:nvSpPr>
        <p:spPr>
          <a:xfrm>
            <a:off x="2627784" y="4221088"/>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本体库</a:t>
            </a:r>
            <a:endParaRPr lang="en-US" altLang="zh-CN" sz="1400" b="1" dirty="0">
              <a:latin typeface="+mj-ea"/>
              <a:ea typeface="+mj-ea"/>
            </a:endParaRPr>
          </a:p>
        </p:txBody>
      </p:sp>
      <p:grpSp>
        <p:nvGrpSpPr>
          <p:cNvPr id="22" name="组合 390"/>
          <p:cNvGrpSpPr/>
          <p:nvPr/>
        </p:nvGrpSpPr>
        <p:grpSpPr>
          <a:xfrm>
            <a:off x="1465394" y="2348880"/>
            <a:ext cx="1146398" cy="608681"/>
            <a:chOff x="417770" y="1930532"/>
            <a:chExt cx="2273300" cy="608681"/>
          </a:xfrm>
        </p:grpSpPr>
        <p:grpSp>
          <p:nvGrpSpPr>
            <p:cNvPr id="23" name="Group 11"/>
            <p:cNvGrpSpPr>
              <a:grpSpLocks/>
            </p:cNvGrpSpPr>
            <p:nvPr/>
          </p:nvGrpSpPr>
          <p:grpSpPr bwMode="auto">
            <a:xfrm>
              <a:off x="417770" y="1930532"/>
              <a:ext cx="2273300" cy="536575"/>
              <a:chOff x="3964" y="2078"/>
              <a:chExt cx="1484" cy="330"/>
            </a:xfrm>
          </p:grpSpPr>
          <p:sp>
            <p:nvSpPr>
              <p:cNvPr id="394" name="AutoShape 12"/>
              <p:cNvSpPr>
                <a:spLocks noChangeArrowheads="1"/>
              </p:cNvSpPr>
              <p:nvPr/>
            </p:nvSpPr>
            <p:spPr bwMode="gray">
              <a:xfrm>
                <a:off x="3964" y="2078"/>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395"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93" name="Text Box 30"/>
            <p:cNvSpPr txBox="1">
              <a:spLocks noChangeArrowheads="1"/>
            </p:cNvSpPr>
            <p:nvPr/>
          </p:nvSpPr>
          <p:spPr bwMode="white">
            <a:xfrm>
              <a:off x="459044" y="1954438"/>
              <a:ext cx="220027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en-US" altLang="zh-CN" sz="1600" b="1" dirty="0" smtClean="0">
                  <a:solidFill>
                    <a:schemeClr val="bg1"/>
                  </a:solidFill>
                  <a:latin typeface="+mj-ea"/>
                  <a:ea typeface="+mj-ea"/>
                </a:rPr>
                <a:t>Pattern</a:t>
              </a:r>
              <a:r>
                <a:rPr lang="zh-CN" altLang="en-US" sz="1600" b="1" dirty="0" smtClean="0">
                  <a:solidFill>
                    <a:schemeClr val="bg1"/>
                  </a:solidFill>
                  <a:latin typeface="+mj-ea"/>
                  <a:ea typeface="+mj-ea"/>
                </a:rPr>
                <a:t>挖掘</a:t>
              </a:r>
              <a:endParaRPr lang="en-US" altLang="zh-CN" sz="1600" b="1" dirty="0">
                <a:solidFill>
                  <a:schemeClr val="bg1"/>
                </a:solidFill>
                <a:latin typeface="+mj-ea"/>
                <a:ea typeface="+mj-ea"/>
              </a:endParaRPr>
            </a:p>
          </p:txBody>
        </p:sp>
      </p:grpSp>
      <p:grpSp>
        <p:nvGrpSpPr>
          <p:cNvPr id="24" name="组合 395"/>
          <p:cNvGrpSpPr/>
          <p:nvPr/>
        </p:nvGrpSpPr>
        <p:grpSpPr>
          <a:xfrm>
            <a:off x="2817886" y="2348880"/>
            <a:ext cx="1146398" cy="536575"/>
            <a:chOff x="417770" y="1919150"/>
            <a:chExt cx="2273300" cy="536575"/>
          </a:xfrm>
        </p:grpSpPr>
        <p:grpSp>
          <p:nvGrpSpPr>
            <p:cNvPr id="25" name="Group 11"/>
            <p:cNvGrpSpPr>
              <a:grpSpLocks/>
            </p:cNvGrpSpPr>
            <p:nvPr/>
          </p:nvGrpSpPr>
          <p:grpSpPr bwMode="auto">
            <a:xfrm>
              <a:off x="417770" y="1919150"/>
              <a:ext cx="2273300" cy="536575"/>
              <a:chOff x="3964" y="2071"/>
              <a:chExt cx="1484" cy="330"/>
            </a:xfrm>
          </p:grpSpPr>
          <p:sp>
            <p:nvSpPr>
              <p:cNvPr id="399"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400"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98" name="Text Box 30"/>
            <p:cNvSpPr txBox="1">
              <a:spLocks noChangeArrowheads="1"/>
            </p:cNvSpPr>
            <p:nvPr/>
          </p:nvSpPr>
          <p:spPr bwMode="white">
            <a:xfrm>
              <a:off x="459045" y="2009638"/>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标签消岐</a:t>
              </a:r>
              <a:endParaRPr lang="en-US" altLang="zh-CN" sz="1600" b="1" dirty="0">
                <a:solidFill>
                  <a:schemeClr val="bg1"/>
                </a:solidFill>
                <a:latin typeface="+mj-ea"/>
                <a:ea typeface="+mj-ea"/>
              </a:endParaRPr>
            </a:p>
          </p:txBody>
        </p:sp>
      </p:grpSp>
      <p:cxnSp>
        <p:nvCxnSpPr>
          <p:cNvPr id="409" name="直接箭头连接符 408"/>
          <p:cNvCxnSpPr/>
          <p:nvPr/>
        </p:nvCxnSpPr>
        <p:spPr>
          <a:xfrm flipH="1">
            <a:off x="678386" y="1928802"/>
            <a:ext cx="4718" cy="385807"/>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3086" name="肘形连接符 3085"/>
          <p:cNvCxnSpPr>
            <a:stCxn id="399" idx="3"/>
            <a:endCxn id="364" idx="0"/>
          </p:cNvCxnSpPr>
          <p:nvPr/>
        </p:nvCxnSpPr>
        <p:spPr>
          <a:xfrm>
            <a:off x="3964284" y="2617168"/>
            <a:ext cx="1032663" cy="350538"/>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sp>
        <p:nvSpPr>
          <p:cNvPr id="412" name="矩形 411"/>
          <p:cNvSpPr/>
          <p:nvPr/>
        </p:nvSpPr>
        <p:spPr>
          <a:xfrm>
            <a:off x="3821206" y="2142947"/>
            <a:ext cx="2046938" cy="307777"/>
          </a:xfrm>
          <a:prstGeom prst="rect">
            <a:avLst/>
          </a:prstGeom>
        </p:spPr>
        <p:txBody>
          <a:bodyPr wrap="square">
            <a:spAutoFit/>
          </a:bodyPr>
          <a:lstStyle/>
          <a:p>
            <a:pPr algn="ctr">
              <a:spcBef>
                <a:spcPct val="50000"/>
              </a:spcBef>
            </a:pPr>
            <a:r>
              <a:rPr lang="en-US" altLang="zh-CN" sz="1400" b="1" dirty="0" smtClean="0">
                <a:latin typeface="+mj-ea"/>
                <a:ea typeface="+mj-ea"/>
              </a:rPr>
              <a:t>SPARQL</a:t>
            </a:r>
            <a:r>
              <a:rPr lang="zh-CN" altLang="en-US" sz="1400" b="1" dirty="0" smtClean="0">
                <a:latin typeface="+mj-ea"/>
                <a:ea typeface="+mj-ea"/>
              </a:rPr>
              <a:t>查询语句</a:t>
            </a:r>
            <a:endParaRPr lang="en-US" altLang="zh-CN" sz="1400" b="1" dirty="0">
              <a:latin typeface="+mj-ea"/>
              <a:ea typeface="+mj-ea"/>
            </a:endParaRPr>
          </a:p>
        </p:txBody>
      </p:sp>
      <p:cxnSp>
        <p:nvCxnSpPr>
          <p:cNvPr id="413" name="直接连接符 412"/>
          <p:cNvCxnSpPr/>
          <p:nvPr/>
        </p:nvCxnSpPr>
        <p:spPr>
          <a:xfrm flipH="1" flipV="1">
            <a:off x="808870" y="2988154"/>
            <a:ext cx="2168853" cy="726697"/>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3096" idx="0"/>
          </p:cNvCxnSpPr>
          <p:nvPr/>
        </p:nvCxnSpPr>
        <p:spPr>
          <a:xfrm flipV="1">
            <a:off x="3348056" y="2957561"/>
            <a:ext cx="164250" cy="455551"/>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直接连接符 420"/>
          <p:cNvCxnSpPr>
            <a:endCxn id="353" idx="1"/>
          </p:cNvCxnSpPr>
          <p:nvPr/>
        </p:nvCxnSpPr>
        <p:spPr>
          <a:xfrm>
            <a:off x="3708288" y="3954437"/>
            <a:ext cx="719696" cy="0"/>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9" name="肘形连接符 428"/>
          <p:cNvCxnSpPr>
            <a:stCxn id="364" idx="3"/>
            <a:endCxn id="425" idx="1"/>
          </p:cNvCxnSpPr>
          <p:nvPr/>
        </p:nvCxnSpPr>
        <p:spPr>
          <a:xfrm flipV="1">
            <a:off x="5548804" y="3232721"/>
            <a:ext cx="463356" cy="1636"/>
          </a:xfrm>
          <a:prstGeom prst="bentConnector3">
            <a:avLst>
              <a:gd name="adj1" fmla="val 50000"/>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26" name="组合 3098"/>
          <p:cNvGrpSpPr/>
          <p:nvPr/>
        </p:nvGrpSpPr>
        <p:grpSpPr>
          <a:xfrm>
            <a:off x="5991531" y="2979312"/>
            <a:ext cx="1142686" cy="485794"/>
            <a:chOff x="5889453" y="1339724"/>
            <a:chExt cx="2273300" cy="536575"/>
          </a:xfrm>
        </p:grpSpPr>
        <p:grpSp>
          <p:nvGrpSpPr>
            <p:cNvPr id="27" name="Group 8"/>
            <p:cNvGrpSpPr>
              <a:grpSpLocks/>
            </p:cNvGrpSpPr>
            <p:nvPr/>
          </p:nvGrpSpPr>
          <p:grpSpPr bwMode="auto">
            <a:xfrm>
              <a:off x="5889453" y="1339724"/>
              <a:ext cx="2273300" cy="536575"/>
              <a:chOff x="3964" y="2071"/>
              <a:chExt cx="1484" cy="330"/>
            </a:xfrm>
          </p:grpSpPr>
          <p:sp>
            <p:nvSpPr>
              <p:cNvPr id="438"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39"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40" name="Text Box 31"/>
            <p:cNvSpPr txBox="1">
              <a:spLocks noChangeArrowheads="1"/>
            </p:cNvSpPr>
            <p:nvPr/>
          </p:nvSpPr>
          <p:spPr bwMode="white">
            <a:xfrm>
              <a:off x="5916441" y="1420687"/>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排序</a:t>
              </a:r>
              <a:endParaRPr lang="en-US" altLang="zh-CN" sz="1600" b="1" dirty="0">
                <a:solidFill>
                  <a:schemeClr val="bg1"/>
                </a:solidFill>
                <a:latin typeface="+mj-ea"/>
                <a:ea typeface="+mj-ea"/>
              </a:endParaRPr>
            </a:p>
          </p:txBody>
        </p:sp>
      </p:grpSp>
      <p:grpSp>
        <p:nvGrpSpPr>
          <p:cNvPr id="28" name="组合 442"/>
          <p:cNvGrpSpPr/>
          <p:nvPr/>
        </p:nvGrpSpPr>
        <p:grpSpPr>
          <a:xfrm>
            <a:off x="5991531" y="2207827"/>
            <a:ext cx="736924" cy="485794"/>
            <a:chOff x="5889453" y="1339724"/>
            <a:chExt cx="2273300" cy="536575"/>
          </a:xfrm>
        </p:grpSpPr>
        <p:grpSp>
          <p:nvGrpSpPr>
            <p:cNvPr id="29" name="Group 8"/>
            <p:cNvGrpSpPr>
              <a:grpSpLocks/>
            </p:cNvGrpSpPr>
            <p:nvPr/>
          </p:nvGrpSpPr>
          <p:grpSpPr bwMode="auto">
            <a:xfrm>
              <a:off x="5889453" y="1339724"/>
              <a:ext cx="2273300" cy="536575"/>
              <a:chOff x="3964" y="2071"/>
              <a:chExt cx="1484" cy="330"/>
            </a:xfrm>
          </p:grpSpPr>
          <p:sp>
            <p:nvSpPr>
              <p:cNvPr id="446"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47"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45"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推理</a:t>
              </a:r>
              <a:endParaRPr lang="en-US" altLang="zh-CN" sz="1600" b="1" dirty="0">
                <a:solidFill>
                  <a:schemeClr val="bg1"/>
                </a:solidFill>
                <a:latin typeface="+mj-ea"/>
                <a:ea typeface="+mj-ea"/>
              </a:endParaRPr>
            </a:p>
          </p:txBody>
        </p:sp>
      </p:grpSp>
      <p:grpSp>
        <p:nvGrpSpPr>
          <p:cNvPr id="30" name="组合 455"/>
          <p:cNvGrpSpPr/>
          <p:nvPr/>
        </p:nvGrpSpPr>
        <p:grpSpPr>
          <a:xfrm>
            <a:off x="6867834" y="2207827"/>
            <a:ext cx="736924" cy="485794"/>
            <a:chOff x="5889453" y="1339724"/>
            <a:chExt cx="2273300" cy="536575"/>
          </a:xfrm>
        </p:grpSpPr>
        <p:grpSp>
          <p:nvGrpSpPr>
            <p:cNvPr id="31" name="Group 8"/>
            <p:cNvGrpSpPr>
              <a:grpSpLocks/>
            </p:cNvGrpSpPr>
            <p:nvPr/>
          </p:nvGrpSpPr>
          <p:grpSpPr bwMode="auto">
            <a:xfrm>
              <a:off x="5889453" y="1339724"/>
              <a:ext cx="2273300" cy="536575"/>
              <a:chOff x="3964" y="2071"/>
              <a:chExt cx="1484" cy="330"/>
            </a:xfrm>
          </p:grpSpPr>
          <p:sp>
            <p:nvSpPr>
              <p:cNvPr id="459"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60"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58"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推荐</a:t>
              </a:r>
              <a:endParaRPr lang="en-US" altLang="zh-CN" sz="1600" b="1" dirty="0">
                <a:solidFill>
                  <a:schemeClr val="bg1"/>
                </a:solidFill>
                <a:latin typeface="+mj-ea"/>
                <a:ea typeface="+mj-ea"/>
              </a:endParaRPr>
            </a:p>
          </p:txBody>
        </p:sp>
      </p:grpSp>
      <p:grpSp>
        <p:nvGrpSpPr>
          <p:cNvPr id="32" name="组合 460"/>
          <p:cNvGrpSpPr/>
          <p:nvPr/>
        </p:nvGrpSpPr>
        <p:grpSpPr>
          <a:xfrm>
            <a:off x="7740353" y="2204864"/>
            <a:ext cx="792087" cy="485794"/>
            <a:chOff x="5889453" y="1339724"/>
            <a:chExt cx="2273300" cy="536575"/>
          </a:xfrm>
        </p:grpSpPr>
        <p:grpSp>
          <p:nvGrpSpPr>
            <p:cNvPr id="33" name="Group 8"/>
            <p:cNvGrpSpPr>
              <a:grpSpLocks/>
            </p:cNvGrpSpPr>
            <p:nvPr/>
          </p:nvGrpSpPr>
          <p:grpSpPr bwMode="auto">
            <a:xfrm>
              <a:off x="5889453" y="1339724"/>
              <a:ext cx="2273300" cy="536575"/>
              <a:chOff x="3964" y="2071"/>
              <a:chExt cx="1484" cy="330"/>
            </a:xfrm>
          </p:grpSpPr>
          <p:sp>
            <p:nvSpPr>
              <p:cNvPr id="464"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65"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63" name="Text Box 31"/>
            <p:cNvSpPr txBox="1">
              <a:spLocks noChangeArrowheads="1"/>
            </p:cNvSpPr>
            <p:nvPr/>
          </p:nvSpPr>
          <p:spPr bwMode="white">
            <a:xfrm>
              <a:off x="5916441" y="1420687"/>
              <a:ext cx="2200275"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统计</a:t>
              </a:r>
              <a:endParaRPr lang="en-US" altLang="zh-CN" sz="1600" b="1" dirty="0">
                <a:solidFill>
                  <a:schemeClr val="bg1"/>
                </a:solidFill>
                <a:latin typeface="+mj-ea"/>
                <a:ea typeface="+mj-ea"/>
              </a:endParaRPr>
            </a:p>
          </p:txBody>
        </p:sp>
      </p:grpSp>
      <p:sp>
        <p:nvSpPr>
          <p:cNvPr id="481" name="AutoShape 35"/>
          <p:cNvSpPr>
            <a:spLocks noChangeArrowheads="1"/>
          </p:cNvSpPr>
          <p:nvPr/>
        </p:nvSpPr>
        <p:spPr bwMode="gray">
          <a:xfrm>
            <a:off x="61566" y="1699172"/>
            <a:ext cx="1510038" cy="307777"/>
          </a:xfrm>
          <a:prstGeom prst="roundRect">
            <a:avLst>
              <a:gd name="adj" fmla="val 50000"/>
            </a:avLst>
          </a:prstGeom>
          <a:solidFill>
            <a:schemeClr val="bg1">
              <a:lumMod val="95000"/>
            </a:schemeClr>
          </a:solidFill>
          <a:ln w="57150" algn="ctr">
            <a:noFill/>
            <a:round/>
            <a:headEnd/>
            <a:tailEnd/>
          </a:ln>
          <a:effectLst>
            <a:outerShdw dist="63500" dir="3187806" algn="ctr" rotWithShape="0">
              <a:srgbClr val="1C1C1C">
                <a:alpha val="50000"/>
              </a:srgbClr>
            </a:outerShdw>
          </a:effectLst>
        </p:spPr>
        <p:txBody>
          <a:bodyPr wrap="none" anchor="ctr"/>
          <a:lstStyle/>
          <a:p>
            <a:pPr>
              <a:defRPr/>
            </a:pPr>
            <a:endParaRPr lang="zh-CN" altLang="en-US"/>
          </a:p>
        </p:txBody>
      </p:sp>
      <p:sp>
        <p:nvSpPr>
          <p:cNvPr id="483" name="矩形 482"/>
          <p:cNvSpPr/>
          <p:nvPr/>
        </p:nvSpPr>
        <p:spPr>
          <a:xfrm>
            <a:off x="-189582" y="1699172"/>
            <a:ext cx="2046938" cy="307777"/>
          </a:xfrm>
          <a:prstGeom prst="rect">
            <a:avLst/>
          </a:prstGeom>
        </p:spPr>
        <p:txBody>
          <a:bodyPr wrap="square">
            <a:spAutoFit/>
          </a:bodyPr>
          <a:lstStyle/>
          <a:p>
            <a:pPr algn="ctr">
              <a:spcBef>
                <a:spcPct val="50000"/>
              </a:spcBef>
            </a:pPr>
            <a:r>
              <a:rPr lang="en-US" altLang="zh-CN" sz="1400" b="1" dirty="0" smtClean="0">
                <a:latin typeface="+mj-ea"/>
                <a:ea typeface="+mj-ea"/>
              </a:rPr>
              <a:t>Query</a:t>
            </a:r>
            <a:endParaRPr lang="en-US" altLang="zh-CN" sz="1400" b="1" dirty="0">
              <a:latin typeface="+mj-ea"/>
              <a:ea typeface="+mj-ea"/>
            </a:endParaRPr>
          </a:p>
        </p:txBody>
      </p:sp>
      <p:sp>
        <p:nvSpPr>
          <p:cNvPr id="302081" name="标题 1"/>
          <p:cNvSpPr>
            <a:spLocks noGrp="1"/>
          </p:cNvSpPr>
          <p:nvPr>
            <p:ph type="title"/>
          </p:nvPr>
        </p:nvSpPr>
        <p:spPr>
          <a:xfrm>
            <a:off x="1322379" y="521058"/>
            <a:ext cx="8229600" cy="635000"/>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整体架构图</a:t>
            </a:r>
          </a:p>
        </p:txBody>
      </p:sp>
      <p:grpSp>
        <p:nvGrpSpPr>
          <p:cNvPr id="34" name="组合 486"/>
          <p:cNvGrpSpPr/>
          <p:nvPr/>
        </p:nvGrpSpPr>
        <p:grpSpPr>
          <a:xfrm>
            <a:off x="6148856" y="1325335"/>
            <a:ext cx="2209339" cy="485794"/>
            <a:chOff x="5889453" y="1339724"/>
            <a:chExt cx="2273300" cy="536575"/>
          </a:xfrm>
          <a:solidFill>
            <a:schemeClr val="accent6">
              <a:lumMod val="75000"/>
            </a:schemeClr>
          </a:solidFill>
        </p:grpSpPr>
        <p:grpSp>
          <p:nvGrpSpPr>
            <p:cNvPr id="35" name="Group 8"/>
            <p:cNvGrpSpPr>
              <a:grpSpLocks/>
            </p:cNvGrpSpPr>
            <p:nvPr/>
          </p:nvGrpSpPr>
          <p:grpSpPr bwMode="auto">
            <a:xfrm>
              <a:off x="5889453" y="1339724"/>
              <a:ext cx="2273300" cy="536575"/>
              <a:chOff x="3964" y="2071"/>
              <a:chExt cx="1484" cy="330"/>
            </a:xfrm>
            <a:grpFill/>
          </p:grpSpPr>
          <p:sp>
            <p:nvSpPr>
              <p:cNvPr id="490" name="AutoShape 9"/>
              <p:cNvSpPr>
                <a:spLocks noChangeArrowheads="1"/>
              </p:cNvSpPr>
              <p:nvPr/>
            </p:nvSpPr>
            <p:spPr bwMode="gray">
              <a:xfrm>
                <a:off x="3964" y="2071"/>
                <a:ext cx="1484" cy="330"/>
              </a:xfrm>
              <a:prstGeom prst="roundRect">
                <a:avLst>
                  <a:gd name="adj" fmla="val 16667"/>
                </a:avLst>
              </a:prstGeom>
              <a:grpFill/>
              <a:ln w="12700" algn="ctr">
                <a:solidFill>
                  <a:srgbClr val="808080"/>
                </a:solidFill>
                <a:round/>
                <a:headEnd/>
                <a:tailEnd/>
              </a:ln>
            </p:spPr>
            <p:txBody>
              <a:bodyPr wrap="none" anchor="ctr"/>
              <a:lstStyle/>
              <a:p>
                <a:endParaRPr lang="zh-CN" altLang="zh-CN"/>
              </a:p>
            </p:txBody>
          </p:sp>
          <p:sp>
            <p:nvSpPr>
              <p:cNvPr id="491" name="AutoShape 10"/>
              <p:cNvSpPr>
                <a:spLocks noChangeArrowheads="1"/>
              </p:cNvSpPr>
              <p:nvPr/>
            </p:nvSpPr>
            <p:spPr bwMode="gray">
              <a:xfrm>
                <a:off x="3987" y="2091"/>
                <a:ext cx="1432" cy="134"/>
              </a:xfrm>
              <a:prstGeom prst="roundRect">
                <a:avLst>
                  <a:gd name="adj" fmla="val 28356"/>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89" name="Text Box 31"/>
            <p:cNvSpPr txBox="1">
              <a:spLocks noChangeArrowheads="1"/>
            </p:cNvSpPr>
            <p:nvPr/>
          </p:nvSpPr>
          <p:spPr bwMode="white">
            <a:xfrm>
              <a:off x="5916442" y="1420687"/>
              <a:ext cx="2200276" cy="37394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a:solidFill>
                    <a:schemeClr val="bg1"/>
                  </a:solidFill>
                  <a:latin typeface="+mj-ea"/>
                  <a:ea typeface="+mj-ea"/>
                </a:rPr>
                <a:t>展现</a:t>
              </a:r>
              <a:endParaRPr lang="en-US" altLang="zh-CN" sz="1600" b="1" dirty="0">
                <a:solidFill>
                  <a:schemeClr val="bg1"/>
                </a:solidFill>
                <a:latin typeface="+mj-ea"/>
                <a:ea typeface="+mj-ea"/>
              </a:endParaRPr>
            </a:p>
          </p:txBody>
        </p:sp>
      </p:grpSp>
      <p:cxnSp>
        <p:nvCxnSpPr>
          <p:cNvPr id="493" name="直接箭头连接符 492"/>
          <p:cNvCxnSpPr/>
          <p:nvPr/>
        </p:nvCxnSpPr>
        <p:spPr>
          <a:xfrm flipH="1" flipV="1">
            <a:off x="8100392"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0" name="直接箭头连接符 509"/>
          <p:cNvCxnSpPr/>
          <p:nvPr/>
        </p:nvCxnSpPr>
        <p:spPr>
          <a:xfrm flipH="1" flipV="1">
            <a:off x="6447736"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1" name="直接箭头连接符 510"/>
          <p:cNvCxnSpPr/>
          <p:nvPr/>
        </p:nvCxnSpPr>
        <p:spPr>
          <a:xfrm flipH="1" flipV="1">
            <a:off x="7319091"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2" name="直接箭头连接符 511"/>
          <p:cNvCxnSpPr>
            <a:stCxn id="490" idx="1"/>
          </p:cNvCxnSpPr>
          <p:nvPr/>
        </p:nvCxnSpPr>
        <p:spPr>
          <a:xfrm flipH="1" flipV="1">
            <a:off x="5510888" y="1567913"/>
            <a:ext cx="637968" cy="319"/>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36" name="组合 515"/>
          <p:cNvGrpSpPr/>
          <p:nvPr/>
        </p:nvGrpSpPr>
        <p:grpSpPr>
          <a:xfrm>
            <a:off x="3323872" y="620688"/>
            <a:ext cx="2024657" cy="1271575"/>
            <a:chOff x="614236" y="2105021"/>
            <a:chExt cx="8029730" cy="3967185"/>
          </a:xfrm>
        </p:grpSpPr>
        <p:pic>
          <p:nvPicPr>
            <p:cNvPr id="517" name="Picture 6"/>
            <p:cNvPicPr>
              <a:picLocks noChangeAspect="1" noChangeArrowheads="1"/>
            </p:cNvPicPr>
            <p:nvPr/>
          </p:nvPicPr>
          <p:blipFill>
            <a:blip r:embed="rId7" cstate="print"/>
            <a:srcRect/>
            <a:stretch>
              <a:fillRect/>
            </a:stretch>
          </p:blipFill>
          <p:spPr bwMode="auto">
            <a:xfrm>
              <a:off x="4857752" y="3714752"/>
              <a:ext cx="714375" cy="1085850"/>
            </a:xfrm>
            <a:prstGeom prst="rect">
              <a:avLst/>
            </a:prstGeom>
            <a:noFill/>
            <a:ln w="9525">
              <a:noFill/>
              <a:miter lim="800000"/>
              <a:headEnd/>
              <a:tailEnd/>
            </a:ln>
            <a:effectLst/>
          </p:spPr>
        </p:pic>
        <p:grpSp>
          <p:nvGrpSpPr>
            <p:cNvPr id="37" name="组合 517"/>
            <p:cNvGrpSpPr/>
            <p:nvPr/>
          </p:nvGrpSpPr>
          <p:grpSpPr>
            <a:xfrm>
              <a:off x="614236" y="2105021"/>
              <a:ext cx="8029730" cy="3967185"/>
              <a:chOff x="614236" y="2105021"/>
              <a:chExt cx="8029730" cy="3967185"/>
            </a:xfrm>
          </p:grpSpPr>
          <p:grpSp>
            <p:nvGrpSpPr>
              <p:cNvPr id="38" name="组合 518"/>
              <p:cNvGrpSpPr/>
              <p:nvPr/>
            </p:nvGrpSpPr>
            <p:grpSpPr>
              <a:xfrm>
                <a:off x="642921" y="2105021"/>
                <a:ext cx="8001045" cy="3967185"/>
                <a:chOff x="642921" y="2105021"/>
                <a:chExt cx="8001045" cy="3967185"/>
              </a:xfrm>
            </p:grpSpPr>
            <p:cxnSp>
              <p:nvCxnSpPr>
                <p:cNvPr id="523" name="曲线连接符 522"/>
                <p:cNvCxnSpPr>
                  <a:stCxn id="527" idx="2"/>
                  <a:endCxn id="529" idx="0"/>
                </p:cNvCxnSpPr>
                <p:nvPr/>
              </p:nvCxnSpPr>
              <p:spPr>
                <a:xfrm rot="5400000">
                  <a:off x="1497787" y="4750613"/>
                  <a:ext cx="500066" cy="63817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4" name="曲线连接符 523"/>
                <p:cNvCxnSpPr>
                  <a:stCxn id="527" idx="2"/>
                  <a:endCxn id="528" idx="0"/>
                </p:cNvCxnSpPr>
                <p:nvPr/>
              </p:nvCxnSpPr>
              <p:spPr>
                <a:xfrm rot="16200000" flipH="1">
                  <a:off x="2274079" y="4612490"/>
                  <a:ext cx="500066" cy="9144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9" name="组合 524"/>
                <p:cNvGrpSpPr/>
                <p:nvPr/>
              </p:nvGrpSpPr>
              <p:grpSpPr>
                <a:xfrm>
                  <a:off x="642921" y="2105021"/>
                  <a:ext cx="8001045" cy="3967185"/>
                  <a:chOff x="642921" y="2105021"/>
                  <a:chExt cx="8001045" cy="3967185"/>
                </a:xfrm>
              </p:grpSpPr>
              <p:pic>
                <p:nvPicPr>
                  <p:cNvPr id="526" name="Picture 2"/>
                  <p:cNvPicPr>
                    <a:picLocks noChangeAspect="1" noChangeArrowheads="1"/>
                  </p:cNvPicPr>
                  <p:nvPr/>
                </p:nvPicPr>
                <p:blipFill>
                  <a:blip r:embed="rId8" cstate="print"/>
                  <a:srcRect/>
                  <a:stretch>
                    <a:fillRect/>
                  </a:stretch>
                </p:blipFill>
                <p:spPr bwMode="auto">
                  <a:xfrm>
                    <a:off x="2786050" y="2462211"/>
                    <a:ext cx="666750" cy="857250"/>
                  </a:xfrm>
                  <a:prstGeom prst="rect">
                    <a:avLst/>
                  </a:prstGeom>
                  <a:noFill/>
                  <a:ln w="9525">
                    <a:noFill/>
                    <a:miter lim="800000"/>
                    <a:headEnd/>
                    <a:tailEnd/>
                  </a:ln>
                  <a:effectLst/>
                </p:spPr>
              </p:pic>
              <p:pic>
                <p:nvPicPr>
                  <p:cNvPr id="527" name="Picture 4"/>
                  <p:cNvPicPr>
                    <a:picLocks noChangeAspect="1" noChangeArrowheads="1"/>
                  </p:cNvPicPr>
                  <p:nvPr/>
                </p:nvPicPr>
                <p:blipFill>
                  <a:blip r:embed="rId9" cstate="print"/>
                  <a:srcRect/>
                  <a:stretch>
                    <a:fillRect/>
                  </a:stretch>
                </p:blipFill>
                <p:spPr bwMode="auto">
                  <a:xfrm>
                    <a:off x="1714480" y="3724290"/>
                    <a:ext cx="704850" cy="1095375"/>
                  </a:xfrm>
                  <a:prstGeom prst="rect">
                    <a:avLst/>
                  </a:prstGeom>
                  <a:noFill/>
                  <a:ln w="9525">
                    <a:noFill/>
                    <a:miter lim="800000"/>
                    <a:headEnd/>
                    <a:tailEnd/>
                  </a:ln>
                  <a:effectLst/>
                </p:spPr>
              </p:pic>
              <p:pic>
                <p:nvPicPr>
                  <p:cNvPr id="528" name="Picture 8"/>
                  <p:cNvPicPr>
                    <a:picLocks noChangeAspect="1" noChangeArrowheads="1"/>
                  </p:cNvPicPr>
                  <p:nvPr/>
                </p:nvPicPr>
                <p:blipFill>
                  <a:blip r:embed="rId10" cstate="print"/>
                  <a:srcRect/>
                  <a:stretch>
                    <a:fillRect/>
                  </a:stretch>
                </p:blipFill>
                <p:spPr bwMode="auto">
                  <a:xfrm>
                    <a:off x="2176457" y="5319731"/>
                    <a:ext cx="1609725" cy="752475"/>
                  </a:xfrm>
                  <a:prstGeom prst="rect">
                    <a:avLst/>
                  </a:prstGeom>
                  <a:noFill/>
                  <a:ln w="9525">
                    <a:noFill/>
                    <a:miter lim="800000"/>
                    <a:headEnd/>
                    <a:tailEnd/>
                  </a:ln>
                  <a:effectLst/>
                </p:spPr>
              </p:pic>
              <p:pic>
                <p:nvPicPr>
                  <p:cNvPr id="529" name="Picture 9"/>
                  <p:cNvPicPr>
                    <a:picLocks noChangeAspect="1" noChangeArrowheads="1"/>
                  </p:cNvPicPr>
                  <p:nvPr/>
                </p:nvPicPr>
                <p:blipFill>
                  <a:blip r:embed="rId11" cstate="print"/>
                  <a:srcRect/>
                  <a:stretch>
                    <a:fillRect/>
                  </a:stretch>
                </p:blipFill>
                <p:spPr bwMode="auto">
                  <a:xfrm>
                    <a:off x="642921" y="5319731"/>
                    <a:ext cx="1571625" cy="733425"/>
                  </a:xfrm>
                  <a:prstGeom prst="rect">
                    <a:avLst/>
                  </a:prstGeom>
                  <a:noFill/>
                  <a:ln w="9525">
                    <a:noFill/>
                    <a:miter lim="800000"/>
                    <a:headEnd/>
                    <a:tailEnd/>
                  </a:ln>
                  <a:effectLst/>
                </p:spPr>
              </p:pic>
              <p:pic>
                <p:nvPicPr>
                  <p:cNvPr id="530" name="Picture 10"/>
                  <p:cNvPicPr>
                    <a:picLocks noChangeAspect="1" noChangeArrowheads="1"/>
                  </p:cNvPicPr>
                  <p:nvPr/>
                </p:nvPicPr>
                <p:blipFill>
                  <a:blip r:embed="rId12" cstate="print"/>
                  <a:srcRect/>
                  <a:stretch>
                    <a:fillRect/>
                  </a:stretch>
                </p:blipFill>
                <p:spPr bwMode="auto">
                  <a:xfrm>
                    <a:off x="4943486" y="5319731"/>
                    <a:ext cx="1200150" cy="714375"/>
                  </a:xfrm>
                  <a:prstGeom prst="rect">
                    <a:avLst/>
                  </a:prstGeom>
                  <a:noFill/>
                  <a:ln w="9525">
                    <a:noFill/>
                    <a:miter lim="800000"/>
                    <a:headEnd/>
                    <a:tailEnd/>
                  </a:ln>
                  <a:effectLst/>
                </p:spPr>
              </p:pic>
              <p:cxnSp>
                <p:nvCxnSpPr>
                  <p:cNvPr id="531" name="曲线连接符 530"/>
                  <p:cNvCxnSpPr>
                    <a:stCxn id="526" idx="2"/>
                    <a:endCxn id="520" idx="0"/>
                  </p:cNvCxnSpPr>
                  <p:nvPr/>
                </p:nvCxnSpPr>
                <p:spPr>
                  <a:xfrm rot="5400000">
                    <a:off x="1854949" y="2450275"/>
                    <a:ext cx="395291" cy="213366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2" name="曲线连接符 531"/>
                  <p:cNvCxnSpPr>
                    <a:stCxn id="526" idx="2"/>
                    <a:endCxn id="527" idx="0"/>
                  </p:cNvCxnSpPr>
                  <p:nvPr/>
                </p:nvCxnSpPr>
                <p:spPr>
                  <a:xfrm rot="5400000">
                    <a:off x="2390751" y="2995615"/>
                    <a:ext cx="404829" cy="105252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3" name="曲线连接符 532"/>
                  <p:cNvCxnSpPr>
                    <a:stCxn id="526" idx="2"/>
                    <a:endCxn id="521" idx="0"/>
                  </p:cNvCxnSpPr>
                  <p:nvPr/>
                </p:nvCxnSpPr>
                <p:spPr>
                  <a:xfrm rot="16200000" flipH="1">
                    <a:off x="2940856" y="3498030"/>
                    <a:ext cx="395291" cy="3815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4" name="曲线连接符 533"/>
                  <p:cNvCxnSpPr>
                    <a:stCxn id="526" idx="2"/>
                    <a:endCxn id="522" idx="0"/>
                  </p:cNvCxnSpPr>
                  <p:nvPr/>
                </p:nvCxnSpPr>
                <p:spPr>
                  <a:xfrm rot="16200000" flipH="1">
                    <a:off x="3412419" y="3026467"/>
                    <a:ext cx="452297" cy="103828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5" name="曲线连接符 534"/>
                  <p:cNvCxnSpPr>
                    <a:stCxn id="526" idx="2"/>
                    <a:endCxn id="517" idx="0"/>
                  </p:cNvCxnSpPr>
                  <p:nvPr/>
                </p:nvCxnSpPr>
                <p:spPr>
                  <a:xfrm rot="16200000" flipH="1">
                    <a:off x="3969537" y="2469348"/>
                    <a:ext cx="395291" cy="20955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6" name="曲线连接符 535"/>
                  <p:cNvCxnSpPr>
                    <a:stCxn id="517" idx="2"/>
                    <a:endCxn id="530" idx="0"/>
                  </p:cNvCxnSpPr>
                  <p:nvPr/>
                </p:nvCxnSpPr>
                <p:spPr>
                  <a:xfrm rot="16200000" flipH="1">
                    <a:off x="5119686" y="4895855"/>
                    <a:ext cx="519129" cy="32862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0" name="组合 536"/>
                  <p:cNvGrpSpPr/>
                  <p:nvPr/>
                </p:nvGrpSpPr>
                <p:grpSpPr>
                  <a:xfrm>
                    <a:off x="6072198" y="2105021"/>
                    <a:ext cx="2571768" cy="2643206"/>
                    <a:chOff x="6072198" y="1643050"/>
                    <a:chExt cx="2571768" cy="2643206"/>
                  </a:xfrm>
                </p:grpSpPr>
                <p:sp>
                  <p:nvSpPr>
                    <p:cNvPr id="538" name="线形标注 2 537"/>
                    <p:cNvSpPr/>
                    <p:nvPr/>
                  </p:nvSpPr>
                  <p:spPr>
                    <a:xfrm>
                      <a:off x="6072198" y="1643050"/>
                      <a:ext cx="2571768" cy="2643206"/>
                    </a:xfrm>
                    <a:prstGeom prst="borderCallout2">
                      <a:avLst>
                        <a:gd name="adj1" fmla="val 18750"/>
                        <a:gd name="adj2" fmla="val -8333"/>
                        <a:gd name="adj3" fmla="val 18750"/>
                        <a:gd name="adj4" fmla="val -16667"/>
                        <a:gd name="adj5" fmla="val 33896"/>
                        <a:gd name="adj6" fmla="val -9817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539" name="Picture 12"/>
                    <p:cNvPicPr>
                      <a:picLocks noChangeAspect="1" noChangeArrowheads="1"/>
                    </p:cNvPicPr>
                    <p:nvPr/>
                  </p:nvPicPr>
                  <p:blipFill>
                    <a:blip r:embed="rId13" cstate="print"/>
                    <a:srcRect/>
                    <a:stretch>
                      <a:fillRect/>
                    </a:stretch>
                  </p:blipFill>
                  <p:spPr bwMode="auto">
                    <a:xfrm>
                      <a:off x="6143636" y="1714488"/>
                      <a:ext cx="2348865" cy="2468880"/>
                    </a:xfrm>
                    <a:prstGeom prst="rect">
                      <a:avLst/>
                    </a:prstGeom>
                    <a:noFill/>
                    <a:ln w="9525">
                      <a:noFill/>
                      <a:miter lim="800000"/>
                      <a:headEnd/>
                      <a:tailEnd/>
                    </a:ln>
                    <a:effectLst/>
                  </p:spPr>
                </p:pic>
              </p:grpSp>
            </p:grpSp>
          </p:grpSp>
          <p:pic>
            <p:nvPicPr>
              <p:cNvPr id="520" name="图片 519" descr="梁思永.png"/>
              <p:cNvPicPr>
                <a:picLocks noChangeAspect="1"/>
              </p:cNvPicPr>
              <p:nvPr/>
            </p:nvPicPr>
            <p:blipFill>
              <a:blip r:embed="rId14" cstate="print"/>
              <a:stretch>
                <a:fillRect/>
              </a:stretch>
            </p:blipFill>
            <p:spPr>
              <a:xfrm>
                <a:off x="614236" y="3714752"/>
                <a:ext cx="743054" cy="1086002"/>
              </a:xfrm>
              <a:prstGeom prst="rect">
                <a:avLst/>
              </a:prstGeom>
            </p:spPr>
          </p:pic>
          <p:pic>
            <p:nvPicPr>
              <p:cNvPr id="521" name="图片 520" descr="梁思达.png"/>
              <p:cNvPicPr>
                <a:picLocks noChangeAspect="1"/>
              </p:cNvPicPr>
              <p:nvPr/>
            </p:nvPicPr>
            <p:blipFill>
              <a:blip r:embed="rId15" cstate="print"/>
              <a:stretch>
                <a:fillRect/>
              </a:stretch>
            </p:blipFill>
            <p:spPr>
              <a:xfrm>
                <a:off x="2786050" y="3714752"/>
                <a:ext cx="743054" cy="1095528"/>
              </a:xfrm>
              <a:prstGeom prst="rect">
                <a:avLst/>
              </a:prstGeom>
            </p:spPr>
          </p:pic>
          <p:pic>
            <p:nvPicPr>
              <p:cNvPr id="522" name="图片 521" descr="梁思忠.png"/>
              <p:cNvPicPr>
                <a:picLocks noChangeAspect="1"/>
              </p:cNvPicPr>
              <p:nvPr/>
            </p:nvPicPr>
            <p:blipFill>
              <a:blip r:embed="rId16" cstate="print"/>
              <a:stretch>
                <a:fillRect/>
              </a:stretch>
            </p:blipFill>
            <p:spPr>
              <a:xfrm>
                <a:off x="3786182" y="3771758"/>
                <a:ext cx="743054" cy="1086002"/>
              </a:xfrm>
              <a:prstGeom prst="rect">
                <a:avLst/>
              </a:prstGeom>
            </p:spPr>
          </p:pic>
        </p:grpSp>
      </p:grpSp>
      <p:grpSp>
        <p:nvGrpSpPr>
          <p:cNvPr id="41" name="组合 3098"/>
          <p:cNvGrpSpPr/>
          <p:nvPr/>
        </p:nvGrpSpPr>
        <p:grpSpPr>
          <a:xfrm>
            <a:off x="4429124" y="3014644"/>
            <a:ext cx="1142686" cy="485794"/>
            <a:chOff x="5889453" y="1339724"/>
            <a:chExt cx="2273300" cy="536575"/>
          </a:xfrm>
        </p:grpSpPr>
        <p:grpSp>
          <p:nvGrpSpPr>
            <p:cNvPr id="42" name="Group 8"/>
            <p:cNvGrpSpPr>
              <a:grpSpLocks/>
            </p:cNvGrpSpPr>
            <p:nvPr/>
          </p:nvGrpSpPr>
          <p:grpSpPr bwMode="auto">
            <a:xfrm>
              <a:off x="5889453" y="1339724"/>
              <a:ext cx="2273300" cy="536575"/>
              <a:chOff x="3964" y="2071"/>
              <a:chExt cx="1484" cy="330"/>
            </a:xfrm>
          </p:grpSpPr>
          <p:sp>
            <p:nvSpPr>
              <p:cNvPr id="177"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178"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176"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检索系统</a:t>
              </a:r>
              <a:endParaRPr lang="en-US" altLang="zh-CN" sz="1600" b="1" dirty="0">
                <a:solidFill>
                  <a:schemeClr val="bg1"/>
                </a:solidFill>
                <a:latin typeface="+mj-ea"/>
                <a:ea typeface="+mj-ea"/>
              </a:endParaRPr>
            </a:p>
          </p:txBody>
        </p:sp>
      </p:grpSp>
      <p:grpSp>
        <p:nvGrpSpPr>
          <p:cNvPr id="43" name="组合 3098"/>
          <p:cNvGrpSpPr/>
          <p:nvPr/>
        </p:nvGrpSpPr>
        <p:grpSpPr>
          <a:xfrm>
            <a:off x="4429446" y="3729024"/>
            <a:ext cx="1142686" cy="485794"/>
            <a:chOff x="5889453" y="1339724"/>
            <a:chExt cx="2273300" cy="536575"/>
          </a:xfrm>
        </p:grpSpPr>
        <p:grpSp>
          <p:nvGrpSpPr>
            <p:cNvPr id="47" name="Group 8"/>
            <p:cNvGrpSpPr>
              <a:grpSpLocks/>
            </p:cNvGrpSpPr>
            <p:nvPr/>
          </p:nvGrpSpPr>
          <p:grpSpPr bwMode="auto">
            <a:xfrm>
              <a:off x="5889453" y="1339724"/>
              <a:ext cx="2273300" cy="536575"/>
              <a:chOff x="3964" y="2071"/>
              <a:chExt cx="1484" cy="330"/>
            </a:xfrm>
          </p:grpSpPr>
          <p:sp>
            <p:nvSpPr>
              <p:cNvPr id="182"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183"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181"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索引生成</a:t>
              </a:r>
              <a:endParaRPr lang="en-US" altLang="zh-CN" sz="1600" b="1" dirty="0">
                <a:solidFill>
                  <a:schemeClr val="bg1"/>
                </a:solidFill>
                <a:latin typeface="+mj-ea"/>
                <a:ea typeface="+mj-ea"/>
              </a:endParaRPr>
            </a:p>
          </p:txBody>
        </p:sp>
      </p:grpSp>
    </p:spTree>
    <p:extLst>
      <p:ext uri="{BB962C8B-B14F-4D97-AF65-F5344CB8AC3E}">
        <p14:creationId xmlns="" xmlns:p14="http://schemas.microsoft.com/office/powerpoint/2010/main" val="1103795170"/>
      </p:ext>
    </p:extLst>
  </p:cSld>
  <p:clrMapOvr>
    <a:masterClrMapping/>
  </p:clrMapOvr>
  <p:transition>
    <p:strips dir="l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14546" y="151712"/>
            <a:ext cx="6048672" cy="634082"/>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查询语义理解</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graphicFrame>
        <p:nvGraphicFramePr>
          <p:cNvPr id="4" name="内容占位符 3"/>
          <p:cNvGraphicFramePr>
            <a:graphicFrameLocks noGrp="1"/>
          </p:cNvGraphicFramePr>
          <p:nvPr>
            <p:ph idx="1"/>
          </p:nvPr>
        </p:nvGraphicFramePr>
        <p:xfrm>
          <a:off x="457200" y="1308695"/>
          <a:ext cx="8229600" cy="5000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图示 4"/>
          <p:cNvGraphicFramePr/>
          <p:nvPr/>
        </p:nvGraphicFramePr>
        <p:xfrm>
          <a:off x="4572000" y="1340768"/>
          <a:ext cx="3888432" cy="5760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 name="图示 5"/>
          <p:cNvGraphicFramePr/>
          <p:nvPr/>
        </p:nvGraphicFramePr>
        <p:xfrm>
          <a:off x="2915816" y="2714620"/>
          <a:ext cx="3528392" cy="1512168"/>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7" name="图示 6"/>
          <p:cNvGraphicFramePr/>
          <p:nvPr/>
        </p:nvGraphicFramePr>
        <p:xfrm>
          <a:off x="2915816" y="5085184"/>
          <a:ext cx="5616624" cy="864096"/>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8" name="流程图: 磁盘 7"/>
          <p:cNvSpPr/>
          <p:nvPr/>
        </p:nvSpPr>
        <p:spPr>
          <a:xfrm>
            <a:off x="7740352" y="2604045"/>
            <a:ext cx="648072" cy="86409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t>知识库</a:t>
            </a:r>
            <a:endParaRPr lang="zh-CN" altLang="en-US" dirty="0"/>
          </a:p>
        </p:txBody>
      </p:sp>
      <p:sp>
        <p:nvSpPr>
          <p:cNvPr id="9" name="流程图: 磁盘 8"/>
          <p:cNvSpPr/>
          <p:nvPr/>
        </p:nvSpPr>
        <p:spPr>
          <a:xfrm>
            <a:off x="7092280" y="2604045"/>
            <a:ext cx="648072" cy="86409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t>通用</a:t>
            </a:r>
            <a:endParaRPr lang="en-US" altLang="zh-CN" dirty="0" smtClean="0"/>
          </a:p>
          <a:p>
            <a:pPr algn="ctr"/>
            <a:r>
              <a:rPr lang="zh-CN" altLang="en-US" dirty="0" smtClean="0"/>
              <a:t>词典</a:t>
            </a:r>
            <a:endParaRPr lang="zh-CN" altLang="en-US" dirty="0"/>
          </a:p>
        </p:txBody>
      </p:sp>
      <p:sp>
        <p:nvSpPr>
          <p:cNvPr id="10" name="流程图: 磁盘 9"/>
          <p:cNvSpPr/>
          <p:nvPr/>
        </p:nvSpPr>
        <p:spPr>
          <a:xfrm>
            <a:off x="7740352" y="3468141"/>
            <a:ext cx="648072" cy="86409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t>属性模式</a:t>
            </a:r>
            <a:endParaRPr lang="zh-CN" altLang="en-US" dirty="0"/>
          </a:p>
        </p:txBody>
      </p:sp>
      <p:sp>
        <p:nvSpPr>
          <p:cNvPr id="11" name="流程图: 磁盘 10"/>
          <p:cNvSpPr/>
          <p:nvPr/>
        </p:nvSpPr>
        <p:spPr>
          <a:xfrm>
            <a:off x="7092280" y="3468141"/>
            <a:ext cx="648072" cy="864096"/>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smtClean="0"/>
              <a:t>实体别名</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50"/>
          <p:cNvSpPr txBox="1"/>
          <p:nvPr/>
        </p:nvSpPr>
        <p:spPr>
          <a:xfrm>
            <a:off x="5868144" y="2389336"/>
            <a:ext cx="576064" cy="2308324"/>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zh-CN" altLang="en-US" sz="1600" dirty="0" smtClean="0">
                <a:latin typeface="华文宋体" pitchFamily="2" charset="-122"/>
                <a:ea typeface="华文宋体" pitchFamily="2" charset="-122"/>
              </a:rPr>
              <a:t>基于规则的挖掘策略</a:t>
            </a:r>
            <a:endParaRPr lang="zh-CN" altLang="en-US" sz="1600" dirty="0">
              <a:latin typeface="华文宋体" pitchFamily="2" charset="-122"/>
              <a:ea typeface="华文宋体" pitchFamily="2" charset="-122"/>
            </a:endParaRPr>
          </a:p>
        </p:txBody>
      </p:sp>
      <p:sp>
        <p:nvSpPr>
          <p:cNvPr id="2" name="标题 1"/>
          <p:cNvSpPr>
            <a:spLocks noGrp="1"/>
          </p:cNvSpPr>
          <p:nvPr>
            <p:ph type="title"/>
          </p:nvPr>
        </p:nvSpPr>
        <p:spPr>
          <a:xfrm>
            <a:off x="2143108" y="142852"/>
            <a:ext cx="6572296" cy="634082"/>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查询语义理解</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实体的识别和归一</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7" name="流程图: 多文档 6"/>
          <p:cNvSpPr/>
          <p:nvPr/>
        </p:nvSpPr>
        <p:spPr>
          <a:xfrm>
            <a:off x="6764717" y="1669256"/>
            <a:ext cx="1623707" cy="100296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网页对齐</a:t>
            </a:r>
            <a:endParaRPr lang="zh-CN" altLang="en-US" dirty="0"/>
          </a:p>
        </p:txBody>
      </p:sp>
      <p:sp>
        <p:nvSpPr>
          <p:cNvPr id="8" name="流程图: 多文档 7"/>
          <p:cNvSpPr/>
          <p:nvPr/>
        </p:nvSpPr>
        <p:spPr>
          <a:xfrm>
            <a:off x="6784255" y="2826527"/>
            <a:ext cx="1604169" cy="100296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百科</a:t>
            </a:r>
            <a:endParaRPr lang="zh-CN" altLang="en-US" dirty="0"/>
          </a:p>
        </p:txBody>
      </p:sp>
      <p:sp>
        <p:nvSpPr>
          <p:cNvPr id="10" name="流程图: 多文档 9"/>
          <p:cNvSpPr/>
          <p:nvPr/>
        </p:nvSpPr>
        <p:spPr>
          <a:xfrm>
            <a:off x="6804248" y="3978655"/>
            <a:ext cx="1623707" cy="1002969"/>
          </a:xfrm>
          <a:prstGeom prst="flowChartMultidocumen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err="1" smtClean="0"/>
              <a:t>Sogou</a:t>
            </a:r>
            <a:r>
              <a:rPr lang="zh-CN" altLang="en-US" dirty="0" smtClean="0"/>
              <a:t>点击日志</a:t>
            </a:r>
            <a:endParaRPr lang="zh-CN" altLang="en-US" dirty="0"/>
          </a:p>
        </p:txBody>
      </p:sp>
      <p:sp>
        <p:nvSpPr>
          <p:cNvPr id="13" name="流程图: 磁盘 12"/>
          <p:cNvSpPr/>
          <p:nvPr/>
        </p:nvSpPr>
        <p:spPr>
          <a:xfrm>
            <a:off x="4283968" y="1957288"/>
            <a:ext cx="1152128" cy="108012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知识库</a:t>
            </a:r>
            <a:endParaRPr lang="en-US" altLang="zh-CN" dirty="0" smtClean="0"/>
          </a:p>
          <a:p>
            <a:pPr algn="ctr"/>
            <a:r>
              <a:rPr lang="zh-CN" altLang="en-US" dirty="0" smtClean="0"/>
              <a:t>实体</a:t>
            </a:r>
            <a:endParaRPr lang="zh-CN" altLang="en-US" dirty="0"/>
          </a:p>
        </p:txBody>
      </p:sp>
      <p:sp>
        <p:nvSpPr>
          <p:cNvPr id="14" name="流程图: 磁盘 13"/>
          <p:cNvSpPr/>
          <p:nvPr/>
        </p:nvSpPr>
        <p:spPr>
          <a:xfrm>
            <a:off x="4283968" y="3541464"/>
            <a:ext cx="1152128" cy="1080120"/>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实体</a:t>
            </a:r>
            <a:endParaRPr lang="en-US" altLang="zh-CN" dirty="0" smtClean="0"/>
          </a:p>
          <a:p>
            <a:pPr algn="ctr"/>
            <a:r>
              <a:rPr lang="zh-CN" altLang="en-US" dirty="0" smtClean="0"/>
              <a:t>别名</a:t>
            </a:r>
            <a:endParaRPr lang="zh-CN" altLang="en-US" dirty="0"/>
          </a:p>
        </p:txBody>
      </p:sp>
      <p:cxnSp>
        <p:nvCxnSpPr>
          <p:cNvPr id="21" name="曲线连接符 20"/>
          <p:cNvCxnSpPr>
            <a:stCxn id="7" idx="1"/>
            <a:endCxn id="14" idx="4"/>
          </p:cNvCxnSpPr>
          <p:nvPr/>
        </p:nvCxnSpPr>
        <p:spPr>
          <a:xfrm rot="10800000" flipV="1">
            <a:off x="5436097" y="2170740"/>
            <a:ext cx="1328621" cy="1910783"/>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8" idx="1"/>
            <a:endCxn id="14" idx="4"/>
          </p:cNvCxnSpPr>
          <p:nvPr/>
        </p:nvCxnSpPr>
        <p:spPr>
          <a:xfrm rot="10800000" flipV="1">
            <a:off x="5436097" y="3328012"/>
            <a:ext cx="1348159" cy="75351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曲线连接符 27"/>
          <p:cNvCxnSpPr>
            <a:stCxn id="10" idx="1"/>
            <a:endCxn id="14" idx="4"/>
          </p:cNvCxnSpPr>
          <p:nvPr/>
        </p:nvCxnSpPr>
        <p:spPr>
          <a:xfrm rot="10800000">
            <a:off x="5436096" y="4081524"/>
            <a:ext cx="1368152" cy="398616"/>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曲线连接符 29"/>
          <p:cNvCxnSpPr>
            <a:stCxn id="13" idx="4"/>
            <a:endCxn id="14" idx="4"/>
          </p:cNvCxnSpPr>
          <p:nvPr/>
        </p:nvCxnSpPr>
        <p:spPr>
          <a:xfrm>
            <a:off x="5436096" y="2497348"/>
            <a:ext cx="12700" cy="1584176"/>
          </a:xfrm>
          <a:prstGeom prst="curvedConnector3">
            <a:avLst>
              <a:gd name="adj1" fmla="val 890000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曲线连接符 31"/>
          <p:cNvCxnSpPr>
            <a:stCxn id="13" idx="2"/>
          </p:cNvCxnSpPr>
          <p:nvPr/>
        </p:nvCxnSpPr>
        <p:spPr>
          <a:xfrm rot="10800000" flipV="1">
            <a:off x="3203848" y="2497348"/>
            <a:ext cx="1080120" cy="35558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曲线连接符 33"/>
          <p:cNvCxnSpPr>
            <a:stCxn id="14" idx="2"/>
          </p:cNvCxnSpPr>
          <p:nvPr/>
        </p:nvCxnSpPr>
        <p:spPr>
          <a:xfrm rot="10800000">
            <a:off x="3275856" y="2996952"/>
            <a:ext cx="1008112" cy="1084572"/>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38" name="图示 37"/>
          <p:cNvGraphicFramePr/>
          <p:nvPr/>
        </p:nvGraphicFramePr>
        <p:xfrm>
          <a:off x="827584" y="1381224"/>
          <a:ext cx="309634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4" name="图示 53"/>
          <p:cNvGraphicFramePr/>
          <p:nvPr/>
        </p:nvGraphicFramePr>
        <p:xfrm>
          <a:off x="3563888" y="1124744"/>
          <a:ext cx="5112568" cy="4680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57" name="曲线连接符 56"/>
          <p:cNvCxnSpPr>
            <a:stCxn id="13" idx="2"/>
          </p:cNvCxnSpPr>
          <p:nvPr/>
        </p:nvCxnSpPr>
        <p:spPr>
          <a:xfrm rot="10800000" flipV="1">
            <a:off x="3275856" y="2497348"/>
            <a:ext cx="1008112" cy="1435708"/>
          </a:xfrm>
          <a:prstGeom prst="curved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曲线连接符 33"/>
          <p:cNvCxnSpPr>
            <a:stCxn id="14" idx="2"/>
          </p:cNvCxnSpPr>
          <p:nvPr/>
        </p:nvCxnSpPr>
        <p:spPr>
          <a:xfrm rot="10800000">
            <a:off x="3275856" y="3933056"/>
            <a:ext cx="1008112" cy="148468"/>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1"/>
                                        </p:tgtEl>
                                      </p:cBhvr>
                                    </p:animEffect>
                                    <p:set>
                                      <p:cBhvr>
                                        <p:cTn id="7" dur="1" fill="hold">
                                          <p:stCondLst>
                                            <p:cond delay="499"/>
                                          </p:stCondLst>
                                        </p:cTn>
                                        <p:tgtEl>
                                          <p:spTgt spid="5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8"/>
                                        </p:tgtEl>
                                      </p:cBhvr>
                                    </p:animEffect>
                                    <p:set>
                                      <p:cBhvr>
                                        <p:cTn id="13" dur="1" fill="hold">
                                          <p:stCondLst>
                                            <p:cond delay="499"/>
                                          </p:stCondLst>
                                        </p:cTn>
                                        <p:tgtEl>
                                          <p:spTgt spid="8"/>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1"/>
                                        </p:tgtEl>
                                      </p:cBhvr>
                                    </p:animEffect>
                                    <p:set>
                                      <p:cBhvr>
                                        <p:cTn id="25" dur="1" fill="hold">
                                          <p:stCondLst>
                                            <p:cond delay="499"/>
                                          </p:stCondLst>
                                        </p:cTn>
                                        <p:tgtEl>
                                          <p:spTgt spid="21"/>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26"/>
                                        </p:tgtEl>
                                      </p:cBhvr>
                                    </p:animEffect>
                                    <p:set>
                                      <p:cBhvr>
                                        <p:cTn id="28" dur="1" fill="hold">
                                          <p:stCondLst>
                                            <p:cond delay="499"/>
                                          </p:stCondLst>
                                        </p:cTn>
                                        <p:tgtEl>
                                          <p:spTgt spid="26"/>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8"/>
                                        </p:tgtEl>
                                      </p:cBhvr>
                                    </p:animEffect>
                                    <p:set>
                                      <p:cBhvr>
                                        <p:cTn id="31" dur="1" fill="hold">
                                          <p:stCondLst>
                                            <p:cond delay="499"/>
                                          </p:stCondLst>
                                        </p:cTn>
                                        <p:tgtEl>
                                          <p:spTgt spid="2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30"/>
                                        </p:tgtEl>
                                      </p:cBhvr>
                                    </p:animEffect>
                                    <p:set>
                                      <p:cBhvr>
                                        <p:cTn id="34" dur="1" fill="hold">
                                          <p:stCondLst>
                                            <p:cond delay="499"/>
                                          </p:stCondLst>
                                        </p:cTn>
                                        <p:tgtEl>
                                          <p:spTgt spid="30"/>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32"/>
                                        </p:tgtEl>
                                      </p:cBhvr>
                                    </p:animEffect>
                                    <p:set>
                                      <p:cBhvr>
                                        <p:cTn id="37" dur="1" fill="hold">
                                          <p:stCondLst>
                                            <p:cond delay="499"/>
                                          </p:stCondLst>
                                        </p:cTn>
                                        <p:tgtEl>
                                          <p:spTgt spid="32"/>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34"/>
                                        </p:tgtEl>
                                      </p:cBhvr>
                                    </p:animEffect>
                                    <p:set>
                                      <p:cBhvr>
                                        <p:cTn id="40" dur="1" fill="hold">
                                          <p:stCondLst>
                                            <p:cond delay="499"/>
                                          </p:stCondLst>
                                        </p:cTn>
                                        <p:tgtEl>
                                          <p:spTgt spid="34"/>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57"/>
                                        </p:tgtEl>
                                      </p:cBhvr>
                                    </p:animEffect>
                                    <p:set>
                                      <p:cBhvr>
                                        <p:cTn id="43" dur="1" fill="hold">
                                          <p:stCondLst>
                                            <p:cond delay="499"/>
                                          </p:stCondLst>
                                        </p:cTn>
                                        <p:tgtEl>
                                          <p:spTgt spid="57"/>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62"/>
                                        </p:tgtEl>
                                      </p:cBhvr>
                                    </p:animEffect>
                                    <p:set>
                                      <p:cBhvr>
                                        <p:cTn id="46" dur="1" fill="hold">
                                          <p:stCondLst>
                                            <p:cond delay="499"/>
                                          </p:stCondLst>
                                        </p:cTn>
                                        <p:tgtEl>
                                          <p:spTgt spid="62"/>
                                        </p:tgtEl>
                                        <p:attrNameLst>
                                          <p:attrName>style.visibility</p:attrName>
                                        </p:attrNameLst>
                                      </p:cBhvr>
                                      <p:to>
                                        <p:strVal val="hidden"/>
                                      </p:to>
                                    </p:se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7" grpId="0" animBg="1"/>
      <p:bldP spid="8" grpId="0" animBg="1"/>
      <p:bldP spid="10" grpId="0" animBg="1"/>
      <p:bldP spid="13" grpId="0" animBg="1"/>
      <p:bldP spid="14" grpId="0" animBg="1"/>
      <p:bldGraphic spid="5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1"/>
          <p:cNvSpPr>
            <a:spLocks noGrp="1"/>
          </p:cNvSpPr>
          <p:nvPr>
            <p:ph type="title"/>
          </p:nvPr>
        </p:nvSpPr>
        <p:spPr>
          <a:xfrm>
            <a:off x="2143108" y="-24"/>
            <a:ext cx="4143404" cy="635000"/>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为什么研发知立方？</a:t>
            </a:r>
          </a:p>
        </p:txBody>
      </p:sp>
      <p:grpSp>
        <p:nvGrpSpPr>
          <p:cNvPr id="185" name="组合 184"/>
          <p:cNvGrpSpPr/>
          <p:nvPr/>
        </p:nvGrpSpPr>
        <p:grpSpPr>
          <a:xfrm>
            <a:off x="142844" y="642918"/>
            <a:ext cx="3571900" cy="6143668"/>
            <a:chOff x="142844" y="642918"/>
            <a:chExt cx="3571900" cy="6143668"/>
          </a:xfrm>
        </p:grpSpPr>
        <p:sp>
          <p:nvSpPr>
            <p:cNvPr id="99" name="圆角矩形 98"/>
            <p:cNvSpPr/>
            <p:nvPr/>
          </p:nvSpPr>
          <p:spPr>
            <a:xfrm>
              <a:off x="142844" y="4786322"/>
              <a:ext cx="3571868" cy="2000264"/>
            </a:xfrm>
            <a:prstGeom prst="roundRect">
              <a:avLst/>
            </a:prstGeom>
            <a:solidFill>
              <a:schemeClr val="accent6">
                <a:lumMod val="75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solidFill>
                  <a:srgbClr val="002060"/>
                </a:solidFill>
                <a:latin typeface="宋体" pitchFamily="2" charset="-122"/>
                <a:ea typeface="宋体" pitchFamily="2" charset="-122"/>
              </a:endParaRPr>
            </a:p>
          </p:txBody>
        </p:sp>
        <p:sp>
          <p:nvSpPr>
            <p:cNvPr id="92" name="圆角矩形 91"/>
            <p:cNvSpPr/>
            <p:nvPr/>
          </p:nvSpPr>
          <p:spPr>
            <a:xfrm>
              <a:off x="142844" y="642918"/>
              <a:ext cx="3571868" cy="1714512"/>
            </a:xfrm>
            <a:prstGeom prst="roundRect">
              <a:avLst/>
            </a:prstGeom>
            <a:solidFill>
              <a:schemeClr val="accent6">
                <a:lumMod val="75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solidFill>
                  <a:srgbClr val="002060"/>
                </a:solidFill>
                <a:latin typeface="宋体" pitchFamily="2" charset="-122"/>
                <a:ea typeface="宋体" pitchFamily="2" charset="-122"/>
              </a:endParaRPr>
            </a:p>
          </p:txBody>
        </p:sp>
        <p:sp>
          <p:nvSpPr>
            <p:cNvPr id="28" name="圆角矩形 27"/>
            <p:cNvSpPr/>
            <p:nvPr/>
          </p:nvSpPr>
          <p:spPr>
            <a:xfrm>
              <a:off x="142876" y="2547988"/>
              <a:ext cx="3571868" cy="2000264"/>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1800" dirty="0">
                <a:solidFill>
                  <a:srgbClr val="002060"/>
                </a:solidFill>
                <a:latin typeface="宋体" pitchFamily="2" charset="-122"/>
                <a:ea typeface="宋体" pitchFamily="2" charset="-122"/>
              </a:endParaRPr>
            </a:p>
          </p:txBody>
        </p:sp>
        <p:sp>
          <p:nvSpPr>
            <p:cNvPr id="4" name="矩形 3"/>
            <p:cNvSpPr/>
            <p:nvPr/>
          </p:nvSpPr>
          <p:spPr>
            <a:xfrm>
              <a:off x="505733" y="4929198"/>
              <a:ext cx="2780383" cy="668009"/>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zh-CN" altLang="en-US" dirty="0" smtClean="0">
                  <a:effectLst>
                    <a:outerShdw blurRad="38100" dist="38100" dir="2700000" algn="tl">
                      <a:srgbClr val="000000">
                        <a:alpha val="43137"/>
                      </a:srgbClr>
                    </a:outerShdw>
                  </a:effectLst>
                  <a:latin typeface="宋体" pitchFamily="2" charset="-122"/>
                  <a:ea typeface="宋体" pitchFamily="2" charset="-122"/>
                </a:rPr>
                <a:t>自然语言文本表示</a:t>
              </a:r>
              <a:endParaRPr lang="zh-CN" altLang="en-US" sz="1800" dirty="0">
                <a:effectLst>
                  <a:outerShdw blurRad="38100" dist="38100" dir="2700000" algn="tl">
                    <a:srgbClr val="000000">
                      <a:alpha val="43137"/>
                    </a:srgbClr>
                  </a:outerShdw>
                </a:effectLst>
                <a:latin typeface="宋体" pitchFamily="2" charset="-122"/>
                <a:ea typeface="宋体" pitchFamily="2" charset="-122"/>
              </a:endParaRPr>
            </a:p>
          </p:txBody>
        </p:sp>
        <p:graphicFrame>
          <p:nvGraphicFramePr>
            <p:cNvPr id="6" name="图示 5"/>
            <p:cNvGraphicFramePr/>
            <p:nvPr/>
          </p:nvGraphicFramePr>
          <p:xfrm>
            <a:off x="357158" y="5476946"/>
            <a:ext cx="3143272" cy="738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圆角矩形 6"/>
            <p:cNvSpPr/>
            <p:nvPr/>
          </p:nvSpPr>
          <p:spPr>
            <a:xfrm>
              <a:off x="357158" y="3690996"/>
              <a:ext cx="1295400" cy="7207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dirty="0" smtClean="0">
                  <a:solidFill>
                    <a:srgbClr val="002060"/>
                  </a:solidFill>
                  <a:latin typeface="宋体" pitchFamily="2" charset="-122"/>
                  <a:ea typeface="宋体" pitchFamily="2" charset="-122"/>
                </a:rPr>
                <a:t>索引</a:t>
              </a:r>
              <a:endParaRPr lang="zh-CN" altLang="en-US" dirty="0">
                <a:solidFill>
                  <a:srgbClr val="002060"/>
                </a:solidFill>
                <a:latin typeface="宋体" pitchFamily="2" charset="-122"/>
                <a:ea typeface="宋体" pitchFamily="2" charset="-122"/>
              </a:endParaRPr>
            </a:p>
          </p:txBody>
        </p:sp>
        <p:sp>
          <p:nvSpPr>
            <p:cNvPr id="10" name="矩形 9"/>
            <p:cNvSpPr/>
            <p:nvPr/>
          </p:nvSpPr>
          <p:spPr>
            <a:xfrm>
              <a:off x="571472" y="1650981"/>
              <a:ext cx="1201444" cy="571504"/>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zh-CN" altLang="en-US" sz="1800" dirty="0" smtClean="0">
                  <a:effectLst>
                    <a:outerShdw blurRad="38100" dist="38100" dir="2700000" algn="tl">
                      <a:srgbClr val="000000">
                        <a:alpha val="43137"/>
                      </a:srgbClr>
                    </a:outerShdw>
                  </a:effectLst>
                  <a:latin typeface="宋体" pitchFamily="2" charset="-122"/>
                  <a:ea typeface="宋体" pitchFamily="2" charset="-122"/>
                </a:rPr>
                <a:t>自然语言查询</a:t>
              </a:r>
              <a:endParaRPr lang="zh-CN" altLang="en-US" sz="1800" dirty="0">
                <a:effectLst>
                  <a:outerShdw blurRad="38100" dist="38100" dir="2700000" algn="tl">
                    <a:srgbClr val="000000">
                      <a:alpha val="43137"/>
                    </a:srgbClr>
                  </a:outerShdw>
                </a:effectLst>
                <a:latin typeface="宋体" pitchFamily="2" charset="-122"/>
                <a:ea typeface="宋体" pitchFamily="2" charset="-122"/>
              </a:endParaRPr>
            </a:p>
          </p:txBody>
        </p:sp>
        <p:sp>
          <p:nvSpPr>
            <p:cNvPr id="11" name="圆角矩形 10"/>
            <p:cNvSpPr/>
            <p:nvPr/>
          </p:nvSpPr>
          <p:spPr>
            <a:xfrm>
              <a:off x="2000232" y="2690864"/>
              <a:ext cx="1511301" cy="7207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sz="1800" dirty="0" smtClean="0">
                  <a:solidFill>
                    <a:srgbClr val="002060"/>
                  </a:solidFill>
                  <a:latin typeface="宋体" pitchFamily="2" charset="-122"/>
                  <a:ea typeface="宋体" pitchFamily="2" charset="-122"/>
                </a:rPr>
                <a:t>排序</a:t>
              </a:r>
              <a:endParaRPr lang="zh-CN" altLang="en-US" sz="1800" dirty="0">
                <a:solidFill>
                  <a:srgbClr val="002060"/>
                </a:solidFill>
                <a:latin typeface="宋体" pitchFamily="2" charset="-122"/>
                <a:ea typeface="宋体" pitchFamily="2" charset="-122"/>
              </a:endParaRPr>
            </a:p>
          </p:txBody>
        </p:sp>
        <p:cxnSp>
          <p:nvCxnSpPr>
            <p:cNvPr id="12" name="形状 11"/>
            <p:cNvCxnSpPr>
              <a:stCxn id="34" idx="0"/>
              <a:endCxn id="11" idx="2"/>
            </p:cNvCxnSpPr>
            <p:nvPr/>
          </p:nvCxnSpPr>
          <p:spPr>
            <a:xfrm rot="5400000" flipH="1" flipV="1">
              <a:off x="2613404" y="3548517"/>
              <a:ext cx="279407" cy="5552"/>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4" name="曲线连接符 13"/>
            <p:cNvCxnSpPr>
              <a:endCxn id="26" idx="2"/>
            </p:cNvCxnSpPr>
            <p:nvPr/>
          </p:nvCxnSpPr>
          <p:spPr>
            <a:xfrm rot="5400000" flipH="1" flipV="1">
              <a:off x="2557842" y="2379256"/>
              <a:ext cx="349259" cy="35719"/>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6" name="直接箭头连接符 15"/>
            <p:cNvCxnSpPr>
              <a:stCxn id="7" idx="3"/>
              <a:endCxn id="34" idx="1"/>
            </p:cNvCxnSpPr>
            <p:nvPr/>
          </p:nvCxnSpPr>
          <p:spPr>
            <a:xfrm>
              <a:off x="1652558" y="4051359"/>
              <a:ext cx="347674" cy="1588"/>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8" name="曲线连接符 17"/>
            <p:cNvCxnSpPr>
              <a:stCxn id="10" idx="2"/>
            </p:cNvCxnSpPr>
            <p:nvPr/>
          </p:nvCxnSpPr>
          <p:spPr>
            <a:xfrm rot="5400000">
              <a:off x="982956" y="2382505"/>
              <a:ext cx="349259" cy="29218"/>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pic>
          <p:nvPicPr>
            <p:cNvPr id="19" name="Picture 2"/>
            <p:cNvPicPr>
              <a:picLocks noChangeAspect="1" noChangeArrowheads="1"/>
            </p:cNvPicPr>
            <p:nvPr/>
          </p:nvPicPr>
          <p:blipFill>
            <a:blip r:embed="rId8" cstate="print"/>
            <a:srcRect/>
            <a:stretch>
              <a:fillRect/>
            </a:stretch>
          </p:blipFill>
          <p:spPr bwMode="auto">
            <a:xfrm>
              <a:off x="500034" y="785794"/>
              <a:ext cx="615481" cy="528247"/>
            </a:xfrm>
            <a:prstGeom prst="rect">
              <a:avLst/>
            </a:prstGeom>
            <a:noFill/>
            <a:ln w="9525">
              <a:noFill/>
              <a:miter lim="800000"/>
              <a:headEnd/>
              <a:tailEnd/>
            </a:ln>
          </p:spPr>
        </p:pic>
        <p:cxnSp>
          <p:nvCxnSpPr>
            <p:cNvPr id="20" name="形状 40"/>
            <p:cNvCxnSpPr>
              <a:stCxn id="19" idx="3"/>
              <a:endCxn id="10" idx="0"/>
            </p:cNvCxnSpPr>
            <p:nvPr/>
          </p:nvCxnSpPr>
          <p:spPr>
            <a:xfrm>
              <a:off x="1115515" y="1049918"/>
              <a:ext cx="56679" cy="601063"/>
            </a:xfrm>
            <a:prstGeom prst="curvedConnector2">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1" name="形状 40"/>
            <p:cNvCxnSpPr>
              <a:stCxn id="19" idx="3"/>
              <a:endCxn id="26" idx="0"/>
            </p:cNvCxnSpPr>
            <p:nvPr/>
          </p:nvCxnSpPr>
          <p:spPr>
            <a:xfrm>
              <a:off x="1115515" y="1049918"/>
              <a:ext cx="1634816" cy="601063"/>
            </a:xfrm>
            <a:prstGeom prst="curvedConnector2">
              <a:avLst/>
            </a:prstGeom>
            <a:ln>
              <a:headEnd type="arrow"/>
              <a:tailEnd type="none"/>
            </a:ln>
          </p:spPr>
          <p:style>
            <a:lnRef idx="3">
              <a:schemeClr val="accent5"/>
            </a:lnRef>
            <a:fillRef idx="0">
              <a:schemeClr val="accent5"/>
            </a:fillRef>
            <a:effectRef idx="2">
              <a:schemeClr val="accent5"/>
            </a:effectRef>
            <a:fontRef idx="minor">
              <a:schemeClr val="tx1"/>
            </a:fontRef>
          </p:style>
        </p:cxnSp>
        <p:sp>
          <p:nvSpPr>
            <p:cNvPr id="26" name="矩形 25"/>
            <p:cNvSpPr/>
            <p:nvPr/>
          </p:nvSpPr>
          <p:spPr>
            <a:xfrm>
              <a:off x="2071670" y="1650981"/>
              <a:ext cx="1357322" cy="571504"/>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zh-CN" altLang="en-US" dirty="0" smtClean="0">
                  <a:effectLst>
                    <a:outerShdw blurRad="38100" dist="38100" dir="2700000" algn="tl">
                      <a:srgbClr val="000000">
                        <a:alpha val="43137"/>
                      </a:srgbClr>
                    </a:outerShdw>
                  </a:effectLst>
                  <a:latin typeface="宋体" pitchFamily="2" charset="-122"/>
                  <a:ea typeface="宋体" pitchFamily="2" charset="-122"/>
                </a:rPr>
                <a:t>网页结果</a:t>
              </a:r>
              <a:endParaRPr lang="zh-CN" altLang="en-US" sz="1800" dirty="0">
                <a:effectLst>
                  <a:outerShdw blurRad="38100" dist="38100" dir="2700000" algn="tl">
                    <a:srgbClr val="000000">
                      <a:alpha val="43137"/>
                    </a:srgbClr>
                  </a:outerShdw>
                </a:effectLst>
                <a:latin typeface="宋体" pitchFamily="2" charset="-122"/>
                <a:ea typeface="宋体" pitchFamily="2" charset="-122"/>
              </a:endParaRPr>
            </a:p>
          </p:txBody>
        </p:sp>
        <p:sp>
          <p:nvSpPr>
            <p:cNvPr id="34" name="圆角矩形 33"/>
            <p:cNvSpPr/>
            <p:nvPr/>
          </p:nvSpPr>
          <p:spPr>
            <a:xfrm>
              <a:off x="2000232" y="3690996"/>
              <a:ext cx="1500198" cy="7207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dirty="0" smtClean="0">
                  <a:solidFill>
                    <a:srgbClr val="002060"/>
                  </a:solidFill>
                  <a:latin typeface="宋体" pitchFamily="2" charset="-122"/>
                  <a:ea typeface="宋体" pitchFamily="2" charset="-122"/>
                </a:rPr>
                <a:t>检索</a:t>
              </a:r>
              <a:endParaRPr lang="zh-CN" altLang="en-US" dirty="0">
                <a:solidFill>
                  <a:srgbClr val="002060"/>
                </a:solidFill>
                <a:latin typeface="宋体" pitchFamily="2" charset="-122"/>
                <a:ea typeface="宋体" pitchFamily="2" charset="-122"/>
              </a:endParaRPr>
            </a:p>
          </p:txBody>
        </p:sp>
        <p:pic>
          <p:nvPicPr>
            <p:cNvPr id="67" name="Picture 2"/>
            <p:cNvPicPr>
              <a:picLocks noChangeAspect="1" noChangeArrowheads="1"/>
            </p:cNvPicPr>
            <p:nvPr/>
          </p:nvPicPr>
          <p:blipFill>
            <a:blip r:embed="rId8" cstate="print"/>
            <a:srcRect/>
            <a:stretch>
              <a:fillRect/>
            </a:stretch>
          </p:blipFill>
          <p:spPr bwMode="auto">
            <a:xfrm>
              <a:off x="2928926" y="6072206"/>
              <a:ext cx="642942" cy="551816"/>
            </a:xfrm>
            <a:prstGeom prst="rect">
              <a:avLst/>
            </a:prstGeom>
            <a:noFill/>
            <a:ln w="9525">
              <a:noFill/>
              <a:miter lim="800000"/>
              <a:headEnd/>
              <a:tailEnd/>
            </a:ln>
          </p:spPr>
        </p:pic>
        <p:cxnSp>
          <p:nvCxnSpPr>
            <p:cNvPr id="68" name="形状 40"/>
            <p:cNvCxnSpPr>
              <a:stCxn id="4" idx="3"/>
              <a:endCxn id="67" idx="0"/>
            </p:cNvCxnSpPr>
            <p:nvPr/>
          </p:nvCxnSpPr>
          <p:spPr>
            <a:xfrm flipH="1">
              <a:off x="3250397" y="5263203"/>
              <a:ext cx="35719" cy="809003"/>
            </a:xfrm>
            <a:prstGeom prst="curvedConnector4">
              <a:avLst>
                <a:gd name="adj1" fmla="val -639996"/>
                <a:gd name="adj2" fmla="val 70643"/>
              </a:avLst>
            </a:prstGeom>
            <a:ln>
              <a:headEnd type="arrow"/>
              <a:tailEnd type="none"/>
            </a:ln>
          </p:spPr>
          <p:style>
            <a:lnRef idx="3">
              <a:schemeClr val="accent5"/>
            </a:lnRef>
            <a:fillRef idx="0">
              <a:schemeClr val="accent5"/>
            </a:fillRef>
            <a:effectRef idx="2">
              <a:schemeClr val="accent5"/>
            </a:effectRef>
            <a:fontRef idx="minor">
              <a:schemeClr val="tx1"/>
            </a:fontRef>
          </p:style>
        </p:cxnSp>
        <p:cxnSp>
          <p:nvCxnSpPr>
            <p:cNvPr id="81" name="曲线连接符 80"/>
            <p:cNvCxnSpPr>
              <a:stCxn id="4" idx="0"/>
              <a:endCxn id="7" idx="2"/>
            </p:cNvCxnSpPr>
            <p:nvPr/>
          </p:nvCxnSpPr>
          <p:spPr>
            <a:xfrm rot="16200000" flipV="1">
              <a:off x="1191654" y="4224926"/>
              <a:ext cx="517477" cy="891067"/>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graphicFrame>
          <p:nvGraphicFramePr>
            <p:cNvPr id="1027" name="Object 3"/>
            <p:cNvGraphicFramePr>
              <a:graphicFrameLocks noChangeAspect="1"/>
            </p:cNvGraphicFramePr>
            <p:nvPr/>
          </p:nvGraphicFramePr>
          <p:xfrm>
            <a:off x="571472" y="2786058"/>
            <a:ext cx="444500" cy="800100"/>
          </p:xfrm>
          <a:graphic>
            <a:graphicData uri="http://schemas.openxmlformats.org/presentationml/2006/ole">
              <p:oleObj spid="_x0000_s1027" name="Visio" r:id="rId9" imgW="545400" imgH="977211" progId="">
                <p:embed/>
              </p:oleObj>
            </a:graphicData>
          </a:graphic>
        </p:graphicFrame>
        <p:graphicFrame>
          <p:nvGraphicFramePr>
            <p:cNvPr id="1028" name="Object 4"/>
            <p:cNvGraphicFramePr>
              <a:graphicFrameLocks noChangeAspect="1"/>
            </p:cNvGraphicFramePr>
            <p:nvPr/>
          </p:nvGraphicFramePr>
          <p:xfrm>
            <a:off x="928662" y="2786058"/>
            <a:ext cx="444500" cy="800100"/>
          </p:xfrm>
          <a:graphic>
            <a:graphicData uri="http://schemas.openxmlformats.org/presentationml/2006/ole">
              <p:oleObj spid="_x0000_s1028" name="Visio" r:id="rId10" imgW="545400" imgH="977211" progId="">
                <p:embed/>
              </p:oleObj>
            </a:graphicData>
          </a:graphic>
        </p:graphicFrame>
        <p:graphicFrame>
          <p:nvGraphicFramePr>
            <p:cNvPr id="1029" name="Object 5"/>
            <p:cNvGraphicFramePr>
              <a:graphicFrameLocks noChangeAspect="1"/>
            </p:cNvGraphicFramePr>
            <p:nvPr/>
          </p:nvGraphicFramePr>
          <p:xfrm>
            <a:off x="1285852" y="2786058"/>
            <a:ext cx="444500" cy="800100"/>
          </p:xfrm>
          <a:graphic>
            <a:graphicData uri="http://schemas.openxmlformats.org/presentationml/2006/ole">
              <p:oleObj spid="_x0000_s1029" name="Visio" r:id="rId11" imgW="545400" imgH="977211" progId="">
                <p:embed/>
              </p:oleObj>
            </a:graphicData>
          </a:graphic>
        </p:graphicFrame>
      </p:grpSp>
      <p:grpSp>
        <p:nvGrpSpPr>
          <p:cNvPr id="192" name="组合 191"/>
          <p:cNvGrpSpPr/>
          <p:nvPr/>
        </p:nvGrpSpPr>
        <p:grpSpPr>
          <a:xfrm>
            <a:off x="3143240" y="642918"/>
            <a:ext cx="5786478" cy="6143668"/>
            <a:chOff x="3143240" y="642918"/>
            <a:chExt cx="5786478" cy="6143668"/>
          </a:xfrm>
        </p:grpSpPr>
        <p:grpSp>
          <p:nvGrpSpPr>
            <p:cNvPr id="190" name="组合 189"/>
            <p:cNvGrpSpPr/>
            <p:nvPr/>
          </p:nvGrpSpPr>
          <p:grpSpPr>
            <a:xfrm>
              <a:off x="4429124" y="642918"/>
              <a:ext cx="4500594" cy="6143668"/>
              <a:chOff x="4429124" y="642918"/>
              <a:chExt cx="4500594" cy="6143668"/>
            </a:xfrm>
          </p:grpSpPr>
          <p:sp>
            <p:nvSpPr>
              <p:cNvPr id="110" name="圆角矩形 109"/>
              <p:cNvSpPr/>
              <p:nvPr/>
            </p:nvSpPr>
            <p:spPr>
              <a:xfrm>
                <a:off x="4429124" y="5286388"/>
                <a:ext cx="4500594" cy="1500198"/>
              </a:xfrm>
              <a:prstGeom prst="roundRect">
                <a:avLst/>
              </a:prstGeom>
              <a:solidFill>
                <a:schemeClr val="accent6">
                  <a:lumMod val="75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solidFill>
                    <a:srgbClr val="002060"/>
                  </a:solidFill>
                  <a:latin typeface="宋体" pitchFamily="2" charset="-122"/>
                  <a:ea typeface="宋体" pitchFamily="2" charset="-122"/>
                </a:endParaRPr>
              </a:p>
            </p:txBody>
          </p:sp>
          <p:sp>
            <p:nvSpPr>
              <p:cNvPr id="111" name="圆角矩形 110"/>
              <p:cNvSpPr/>
              <p:nvPr/>
            </p:nvSpPr>
            <p:spPr>
              <a:xfrm>
                <a:off x="4429124" y="642918"/>
                <a:ext cx="4500594" cy="785818"/>
              </a:xfrm>
              <a:prstGeom prst="roundRect">
                <a:avLst/>
              </a:prstGeom>
              <a:solidFill>
                <a:schemeClr val="accent6">
                  <a:lumMod val="75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dirty="0">
                  <a:solidFill>
                    <a:srgbClr val="002060"/>
                  </a:solidFill>
                  <a:latin typeface="宋体" pitchFamily="2" charset="-122"/>
                  <a:ea typeface="宋体" pitchFamily="2" charset="-122"/>
                </a:endParaRPr>
              </a:p>
            </p:txBody>
          </p:sp>
          <p:sp>
            <p:nvSpPr>
              <p:cNvPr id="112" name="圆角矩形 111"/>
              <p:cNvSpPr/>
              <p:nvPr/>
            </p:nvSpPr>
            <p:spPr>
              <a:xfrm>
                <a:off x="4572000" y="2428868"/>
                <a:ext cx="4214842" cy="2000264"/>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1800" dirty="0">
                  <a:solidFill>
                    <a:srgbClr val="002060"/>
                  </a:solidFill>
                  <a:latin typeface="宋体" pitchFamily="2" charset="-122"/>
                  <a:ea typeface="宋体" pitchFamily="2" charset="-122"/>
                </a:endParaRPr>
              </a:p>
            </p:txBody>
          </p:sp>
          <p:sp>
            <p:nvSpPr>
              <p:cNvPr id="113" name="矩形 112"/>
              <p:cNvSpPr/>
              <p:nvPr/>
            </p:nvSpPr>
            <p:spPr>
              <a:xfrm>
                <a:off x="4863451" y="5429264"/>
                <a:ext cx="2780383" cy="668009"/>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zh-CN" altLang="en-US" dirty="0" smtClean="0">
                    <a:effectLst>
                      <a:outerShdw blurRad="38100" dist="38100" dir="2700000" algn="tl">
                        <a:srgbClr val="000000">
                          <a:alpha val="43137"/>
                        </a:srgbClr>
                      </a:outerShdw>
                    </a:effectLst>
                    <a:latin typeface="宋体" pitchFamily="2" charset="-122"/>
                    <a:ea typeface="宋体" pitchFamily="2" charset="-122"/>
                  </a:rPr>
                  <a:t>自然语言文本表示</a:t>
                </a:r>
                <a:endParaRPr lang="zh-CN" altLang="en-US" sz="1800" dirty="0">
                  <a:effectLst>
                    <a:outerShdw blurRad="38100" dist="38100" dir="2700000" algn="tl">
                      <a:srgbClr val="000000">
                        <a:alpha val="43137"/>
                      </a:srgbClr>
                    </a:outerShdw>
                  </a:effectLst>
                  <a:latin typeface="宋体" pitchFamily="2" charset="-122"/>
                  <a:ea typeface="宋体" pitchFamily="2" charset="-122"/>
                </a:endParaRPr>
              </a:p>
            </p:txBody>
          </p:sp>
          <p:graphicFrame>
            <p:nvGraphicFramePr>
              <p:cNvPr id="114" name="图示 113"/>
              <p:cNvGraphicFramePr/>
              <p:nvPr/>
            </p:nvGraphicFramePr>
            <p:xfrm>
              <a:off x="4714876" y="5977012"/>
              <a:ext cx="3143272" cy="73813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16" name="矩形 115"/>
              <p:cNvSpPr/>
              <p:nvPr/>
            </p:nvSpPr>
            <p:spPr>
              <a:xfrm>
                <a:off x="4656440" y="714356"/>
                <a:ext cx="1201444" cy="571504"/>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zh-CN" altLang="en-US" sz="1800" dirty="0" smtClean="0">
                    <a:effectLst>
                      <a:outerShdw blurRad="38100" dist="38100" dir="2700000" algn="tl">
                        <a:srgbClr val="000000">
                          <a:alpha val="43137"/>
                        </a:srgbClr>
                      </a:outerShdw>
                    </a:effectLst>
                    <a:latin typeface="宋体" pitchFamily="2" charset="-122"/>
                    <a:ea typeface="宋体" pitchFamily="2" charset="-122"/>
                  </a:rPr>
                  <a:t>自然语言查询</a:t>
                </a:r>
                <a:endParaRPr lang="zh-CN" altLang="en-US" sz="1800" dirty="0">
                  <a:effectLst>
                    <a:outerShdw blurRad="38100" dist="38100" dir="2700000" algn="tl">
                      <a:srgbClr val="000000">
                        <a:alpha val="43137"/>
                      </a:srgbClr>
                    </a:outerShdw>
                  </a:effectLst>
                  <a:latin typeface="宋体" pitchFamily="2" charset="-122"/>
                  <a:ea typeface="宋体" pitchFamily="2" charset="-122"/>
                </a:endParaRPr>
              </a:p>
            </p:txBody>
          </p:sp>
          <p:cxnSp>
            <p:nvCxnSpPr>
              <p:cNvPr id="119" name="曲线连接符 118"/>
              <p:cNvCxnSpPr>
                <a:stCxn id="147" idx="0"/>
                <a:endCxn id="125" idx="2"/>
              </p:cNvCxnSpPr>
              <p:nvPr/>
            </p:nvCxnSpPr>
            <p:spPr>
              <a:xfrm rot="5400000" flipH="1" flipV="1">
                <a:off x="7697412" y="1446596"/>
                <a:ext cx="428628" cy="107157"/>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21" name="曲线连接符 120"/>
              <p:cNvCxnSpPr>
                <a:stCxn id="116" idx="2"/>
                <a:endCxn id="146" idx="0"/>
              </p:cNvCxnSpPr>
              <p:nvPr/>
            </p:nvCxnSpPr>
            <p:spPr>
              <a:xfrm rot="16200000" flipH="1">
                <a:off x="5128895" y="1414127"/>
                <a:ext cx="428628" cy="172094"/>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pic>
            <p:nvPicPr>
              <p:cNvPr id="122" name="Picture 2"/>
              <p:cNvPicPr>
                <a:picLocks noChangeAspect="1" noChangeArrowheads="1"/>
              </p:cNvPicPr>
              <p:nvPr/>
            </p:nvPicPr>
            <p:blipFill>
              <a:blip r:embed="rId8" cstate="print"/>
              <a:srcRect/>
              <a:stretch>
                <a:fillRect/>
              </a:stretch>
            </p:blipFill>
            <p:spPr bwMode="auto">
              <a:xfrm>
                <a:off x="6286512" y="714356"/>
                <a:ext cx="615481" cy="528247"/>
              </a:xfrm>
              <a:prstGeom prst="rect">
                <a:avLst/>
              </a:prstGeom>
              <a:noFill/>
              <a:ln w="9525">
                <a:noFill/>
                <a:miter lim="800000"/>
                <a:headEnd/>
                <a:tailEnd/>
              </a:ln>
            </p:spPr>
          </p:pic>
          <p:cxnSp>
            <p:nvCxnSpPr>
              <p:cNvPr id="123" name="形状 40"/>
              <p:cNvCxnSpPr>
                <a:stCxn id="122" idx="1"/>
                <a:endCxn id="116" idx="3"/>
              </p:cNvCxnSpPr>
              <p:nvPr/>
            </p:nvCxnSpPr>
            <p:spPr>
              <a:xfrm rot="10800000" flipV="1">
                <a:off x="5857884" y="978480"/>
                <a:ext cx="428628" cy="21628"/>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24" name="形状 40"/>
              <p:cNvCxnSpPr>
                <a:stCxn id="122" idx="3"/>
                <a:endCxn id="125" idx="1"/>
              </p:cNvCxnSpPr>
              <p:nvPr/>
            </p:nvCxnSpPr>
            <p:spPr>
              <a:xfrm>
                <a:off x="6901993" y="978480"/>
                <a:ext cx="384651" cy="21628"/>
              </a:xfrm>
              <a:prstGeom prst="curvedConnector3">
                <a:avLst>
                  <a:gd name="adj1" fmla="val 50000"/>
                </a:avLst>
              </a:prstGeom>
              <a:ln>
                <a:headEnd type="none"/>
                <a:tailEnd type="arrow"/>
              </a:ln>
            </p:spPr>
            <p:style>
              <a:lnRef idx="3">
                <a:schemeClr val="accent5"/>
              </a:lnRef>
              <a:fillRef idx="0">
                <a:schemeClr val="accent5"/>
              </a:fillRef>
              <a:effectRef idx="2">
                <a:schemeClr val="accent5"/>
              </a:effectRef>
              <a:fontRef idx="minor">
                <a:schemeClr val="tx1"/>
              </a:fontRef>
            </p:style>
          </p:cxnSp>
          <p:sp>
            <p:nvSpPr>
              <p:cNvPr id="125" name="矩形 124"/>
              <p:cNvSpPr/>
              <p:nvPr/>
            </p:nvSpPr>
            <p:spPr>
              <a:xfrm>
                <a:off x="7286644" y="714356"/>
                <a:ext cx="1357322" cy="571504"/>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r>
                  <a:rPr lang="zh-CN" altLang="en-US" sz="1800" dirty="0" smtClean="0">
                    <a:effectLst>
                      <a:outerShdw blurRad="38100" dist="38100" dir="2700000" algn="tl">
                        <a:srgbClr val="000000">
                          <a:alpha val="43137"/>
                        </a:srgbClr>
                      </a:outerShdw>
                    </a:effectLst>
                    <a:latin typeface="宋体" pitchFamily="2" charset="-122"/>
                    <a:ea typeface="宋体" pitchFamily="2" charset="-122"/>
                  </a:rPr>
                  <a:t>丰富展现</a:t>
                </a:r>
                <a:endParaRPr lang="zh-CN" altLang="en-US" sz="1800" dirty="0">
                  <a:effectLst>
                    <a:outerShdw blurRad="38100" dist="38100" dir="2700000" algn="tl">
                      <a:srgbClr val="000000">
                        <a:alpha val="43137"/>
                      </a:srgbClr>
                    </a:outerShdw>
                  </a:effectLst>
                  <a:latin typeface="宋体" pitchFamily="2" charset="-122"/>
                  <a:ea typeface="宋体" pitchFamily="2" charset="-122"/>
                </a:endParaRPr>
              </a:p>
            </p:txBody>
          </p:sp>
          <p:pic>
            <p:nvPicPr>
              <p:cNvPr id="127" name="Picture 2"/>
              <p:cNvPicPr>
                <a:picLocks noChangeAspect="1" noChangeArrowheads="1"/>
              </p:cNvPicPr>
              <p:nvPr/>
            </p:nvPicPr>
            <p:blipFill>
              <a:blip r:embed="rId8" cstate="print"/>
              <a:srcRect/>
              <a:stretch>
                <a:fillRect/>
              </a:stretch>
            </p:blipFill>
            <p:spPr bwMode="auto">
              <a:xfrm>
                <a:off x="7858148" y="6143644"/>
                <a:ext cx="642942" cy="551816"/>
              </a:xfrm>
              <a:prstGeom prst="rect">
                <a:avLst/>
              </a:prstGeom>
              <a:noFill/>
              <a:ln w="9525">
                <a:noFill/>
                <a:miter lim="800000"/>
                <a:headEnd/>
                <a:tailEnd/>
              </a:ln>
            </p:spPr>
          </p:pic>
          <p:cxnSp>
            <p:nvCxnSpPr>
              <p:cNvPr id="128" name="形状 40"/>
              <p:cNvCxnSpPr>
                <a:stCxn id="113" idx="3"/>
                <a:endCxn id="127" idx="0"/>
              </p:cNvCxnSpPr>
              <p:nvPr/>
            </p:nvCxnSpPr>
            <p:spPr>
              <a:xfrm>
                <a:off x="7643834" y="5763269"/>
                <a:ext cx="535785" cy="380375"/>
              </a:xfrm>
              <a:prstGeom prst="curvedConnector2">
                <a:avLst/>
              </a:prstGeom>
              <a:ln>
                <a:headEnd type="arrow"/>
                <a:tailEnd type="none"/>
              </a:ln>
            </p:spPr>
            <p:style>
              <a:lnRef idx="3">
                <a:schemeClr val="accent5"/>
              </a:lnRef>
              <a:fillRef idx="0">
                <a:schemeClr val="accent5"/>
              </a:fillRef>
              <a:effectRef idx="2">
                <a:schemeClr val="accent5"/>
              </a:effectRef>
              <a:fontRef idx="minor">
                <a:schemeClr val="tx1"/>
              </a:fontRef>
            </p:style>
          </p:cxnSp>
          <p:graphicFrame>
            <p:nvGraphicFramePr>
              <p:cNvPr id="130" name="Object 3"/>
              <p:cNvGraphicFramePr>
                <a:graphicFrameLocks noChangeAspect="1"/>
              </p:cNvGraphicFramePr>
              <p:nvPr/>
            </p:nvGraphicFramePr>
            <p:xfrm>
              <a:off x="4929190" y="2571744"/>
              <a:ext cx="444500" cy="800100"/>
            </p:xfrm>
            <a:graphic>
              <a:graphicData uri="http://schemas.openxmlformats.org/presentationml/2006/ole">
                <p:oleObj spid="_x0000_s1030" name="Visio" r:id="rId16" imgW="545400" imgH="977211" progId="">
                  <p:embed/>
                </p:oleObj>
              </a:graphicData>
            </a:graphic>
          </p:graphicFrame>
          <p:graphicFrame>
            <p:nvGraphicFramePr>
              <p:cNvPr id="131" name="Object 4"/>
              <p:cNvGraphicFramePr>
                <a:graphicFrameLocks noChangeAspect="1"/>
              </p:cNvGraphicFramePr>
              <p:nvPr/>
            </p:nvGraphicFramePr>
            <p:xfrm>
              <a:off x="5286380" y="2571744"/>
              <a:ext cx="444500" cy="800100"/>
            </p:xfrm>
            <a:graphic>
              <a:graphicData uri="http://schemas.openxmlformats.org/presentationml/2006/ole">
                <p:oleObj spid="_x0000_s1031" name="Visio" r:id="rId17" imgW="545400" imgH="977211" progId="">
                  <p:embed/>
                </p:oleObj>
              </a:graphicData>
            </a:graphic>
          </p:graphicFrame>
          <p:graphicFrame>
            <p:nvGraphicFramePr>
              <p:cNvPr id="132" name="Object 5"/>
              <p:cNvGraphicFramePr>
                <a:graphicFrameLocks noChangeAspect="1"/>
              </p:cNvGraphicFramePr>
              <p:nvPr/>
            </p:nvGraphicFramePr>
            <p:xfrm>
              <a:off x="5643570" y="2571744"/>
              <a:ext cx="444500" cy="800100"/>
            </p:xfrm>
            <a:graphic>
              <a:graphicData uri="http://schemas.openxmlformats.org/presentationml/2006/ole">
                <p:oleObj spid="_x0000_s1032" name="Visio" r:id="rId18" imgW="545400" imgH="977211" progId="">
                  <p:embed/>
                </p:oleObj>
              </a:graphicData>
            </a:graphic>
          </p:graphicFrame>
          <p:sp>
            <p:nvSpPr>
              <p:cNvPr id="144" name="圆角矩形 143"/>
              <p:cNvSpPr/>
              <p:nvPr/>
            </p:nvSpPr>
            <p:spPr>
              <a:xfrm>
                <a:off x="4429124" y="1643050"/>
                <a:ext cx="4500594" cy="642942"/>
              </a:xfrm>
              <a:prstGeom prst="roundRect">
                <a:avLst/>
              </a:prstGeom>
              <a:solidFill>
                <a:schemeClr val="accent6">
                  <a:lumMod val="60000"/>
                  <a:lumOff val="4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1800" dirty="0">
                  <a:solidFill>
                    <a:srgbClr val="002060"/>
                  </a:solidFill>
                  <a:latin typeface="宋体" pitchFamily="2" charset="-122"/>
                  <a:ea typeface="宋体" pitchFamily="2" charset="-122"/>
                </a:endParaRPr>
              </a:p>
            </p:txBody>
          </p:sp>
          <p:sp>
            <p:nvSpPr>
              <p:cNvPr id="146" name="圆角矩形 145"/>
              <p:cNvSpPr/>
              <p:nvPr/>
            </p:nvSpPr>
            <p:spPr>
              <a:xfrm>
                <a:off x="4714876" y="1714488"/>
                <a:ext cx="1428760" cy="500065"/>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dirty="0" smtClean="0">
                    <a:solidFill>
                      <a:srgbClr val="002060"/>
                    </a:solidFill>
                    <a:latin typeface="宋体" pitchFamily="2" charset="-122"/>
                    <a:ea typeface="宋体" pitchFamily="2" charset="-122"/>
                  </a:rPr>
                  <a:t>查询翻译</a:t>
                </a:r>
                <a:endParaRPr lang="zh-CN" altLang="en-US" dirty="0">
                  <a:solidFill>
                    <a:srgbClr val="002060"/>
                  </a:solidFill>
                  <a:latin typeface="宋体" pitchFamily="2" charset="-122"/>
                  <a:ea typeface="宋体" pitchFamily="2" charset="-122"/>
                </a:endParaRPr>
              </a:p>
            </p:txBody>
          </p:sp>
          <p:sp>
            <p:nvSpPr>
              <p:cNvPr id="147" name="圆角矩形 146"/>
              <p:cNvSpPr/>
              <p:nvPr/>
            </p:nvSpPr>
            <p:spPr>
              <a:xfrm>
                <a:off x="7143768" y="1714488"/>
                <a:ext cx="1428760" cy="500065"/>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sz="1800" dirty="0" smtClean="0">
                    <a:solidFill>
                      <a:srgbClr val="002060"/>
                    </a:solidFill>
                    <a:latin typeface="宋体" pitchFamily="2" charset="-122"/>
                    <a:ea typeface="宋体" pitchFamily="2" charset="-122"/>
                  </a:rPr>
                  <a:t>结果翻译</a:t>
                </a:r>
                <a:endParaRPr lang="zh-CN" altLang="en-US" sz="1800" dirty="0">
                  <a:solidFill>
                    <a:srgbClr val="002060"/>
                  </a:solidFill>
                  <a:latin typeface="宋体" pitchFamily="2" charset="-122"/>
                  <a:ea typeface="宋体" pitchFamily="2" charset="-122"/>
                </a:endParaRPr>
              </a:p>
            </p:txBody>
          </p:sp>
          <p:sp>
            <p:nvSpPr>
              <p:cNvPr id="149" name="圆角矩形 148"/>
              <p:cNvSpPr/>
              <p:nvPr/>
            </p:nvSpPr>
            <p:spPr>
              <a:xfrm>
                <a:off x="6357950" y="3143248"/>
                <a:ext cx="1000132" cy="554093"/>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dirty="0" smtClean="0">
                    <a:solidFill>
                      <a:srgbClr val="002060"/>
                    </a:solidFill>
                    <a:latin typeface="宋体" pitchFamily="2" charset="-122"/>
                    <a:ea typeface="宋体" pitchFamily="2" charset="-122"/>
                  </a:rPr>
                  <a:t>推理</a:t>
                </a:r>
                <a:endParaRPr lang="zh-CN" altLang="en-US" dirty="0">
                  <a:solidFill>
                    <a:srgbClr val="002060"/>
                  </a:solidFill>
                  <a:latin typeface="宋体" pitchFamily="2" charset="-122"/>
                  <a:ea typeface="宋体" pitchFamily="2" charset="-122"/>
                </a:endParaRPr>
              </a:p>
            </p:txBody>
          </p:sp>
          <p:sp>
            <p:nvSpPr>
              <p:cNvPr id="150" name="圆角矩形 149"/>
              <p:cNvSpPr/>
              <p:nvPr/>
            </p:nvSpPr>
            <p:spPr>
              <a:xfrm>
                <a:off x="6357950" y="2643182"/>
                <a:ext cx="785818" cy="411217"/>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dirty="0" smtClean="0">
                    <a:solidFill>
                      <a:srgbClr val="002060"/>
                    </a:solidFill>
                    <a:latin typeface="宋体" pitchFamily="2" charset="-122"/>
                    <a:ea typeface="宋体" pitchFamily="2" charset="-122"/>
                  </a:rPr>
                  <a:t>预测</a:t>
                </a:r>
                <a:endParaRPr lang="zh-CN" altLang="en-US" dirty="0">
                  <a:solidFill>
                    <a:srgbClr val="002060"/>
                  </a:solidFill>
                  <a:latin typeface="宋体" pitchFamily="2" charset="-122"/>
                  <a:ea typeface="宋体" pitchFamily="2" charset="-122"/>
                </a:endParaRPr>
              </a:p>
            </p:txBody>
          </p:sp>
          <p:sp>
            <p:nvSpPr>
              <p:cNvPr id="151" name="圆角矩形 150"/>
              <p:cNvSpPr/>
              <p:nvPr/>
            </p:nvSpPr>
            <p:spPr>
              <a:xfrm>
                <a:off x="7500958" y="3143248"/>
                <a:ext cx="1071570" cy="500066"/>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dirty="0" smtClean="0">
                    <a:solidFill>
                      <a:srgbClr val="002060"/>
                    </a:solidFill>
                    <a:latin typeface="宋体" pitchFamily="2" charset="-122"/>
                    <a:ea typeface="宋体" pitchFamily="2" charset="-122"/>
                  </a:rPr>
                  <a:t>统计</a:t>
                </a:r>
                <a:endParaRPr lang="zh-CN" altLang="en-US" dirty="0">
                  <a:solidFill>
                    <a:srgbClr val="002060"/>
                  </a:solidFill>
                  <a:latin typeface="宋体" pitchFamily="2" charset="-122"/>
                  <a:ea typeface="宋体" pitchFamily="2" charset="-122"/>
                </a:endParaRPr>
              </a:p>
            </p:txBody>
          </p:sp>
          <p:sp>
            <p:nvSpPr>
              <p:cNvPr id="152" name="圆角矩形 151"/>
              <p:cNvSpPr/>
              <p:nvPr/>
            </p:nvSpPr>
            <p:spPr>
              <a:xfrm>
                <a:off x="7358082" y="2500306"/>
                <a:ext cx="1071570" cy="554093"/>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dirty="0" smtClean="0">
                    <a:solidFill>
                      <a:srgbClr val="002060"/>
                    </a:solidFill>
                    <a:latin typeface="宋体" pitchFamily="2" charset="-122"/>
                    <a:ea typeface="宋体" pitchFamily="2" charset="-122"/>
                  </a:rPr>
                  <a:t>推荐</a:t>
                </a:r>
                <a:endParaRPr lang="zh-CN" altLang="en-US" dirty="0">
                  <a:solidFill>
                    <a:srgbClr val="002060"/>
                  </a:solidFill>
                  <a:latin typeface="宋体" pitchFamily="2" charset="-122"/>
                  <a:ea typeface="宋体" pitchFamily="2" charset="-122"/>
                </a:endParaRPr>
              </a:p>
            </p:txBody>
          </p:sp>
          <p:cxnSp>
            <p:nvCxnSpPr>
              <p:cNvPr id="156" name="曲线连接符 155"/>
              <p:cNvCxnSpPr>
                <a:stCxn id="146" idx="2"/>
              </p:cNvCxnSpPr>
              <p:nvPr/>
            </p:nvCxnSpPr>
            <p:spPr>
              <a:xfrm rot="16200000" flipH="1">
                <a:off x="5357817" y="2285992"/>
                <a:ext cx="214317" cy="71438"/>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cxnSp>
            <p:nvCxnSpPr>
              <p:cNvPr id="159" name="曲线连接符 158"/>
              <p:cNvCxnSpPr>
                <a:endCxn id="147" idx="2"/>
              </p:cNvCxnSpPr>
              <p:nvPr/>
            </p:nvCxnSpPr>
            <p:spPr>
              <a:xfrm rot="5400000" flipH="1" flipV="1">
                <a:off x="7715272" y="2285992"/>
                <a:ext cx="214315" cy="71438"/>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sp>
            <p:nvSpPr>
              <p:cNvPr id="162" name="圆角矩形 161"/>
              <p:cNvSpPr/>
              <p:nvPr/>
            </p:nvSpPr>
            <p:spPr>
              <a:xfrm>
                <a:off x="7143768" y="3786190"/>
                <a:ext cx="1357322" cy="500066"/>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dirty="0" smtClean="0">
                    <a:solidFill>
                      <a:srgbClr val="002060"/>
                    </a:solidFill>
                    <a:latin typeface="宋体" pitchFamily="2" charset="-122"/>
                    <a:ea typeface="宋体" pitchFamily="2" charset="-122"/>
                  </a:rPr>
                  <a:t>复杂查询</a:t>
                </a:r>
                <a:endParaRPr lang="zh-CN" altLang="en-US" dirty="0">
                  <a:solidFill>
                    <a:srgbClr val="002060"/>
                  </a:solidFill>
                  <a:latin typeface="宋体" pitchFamily="2" charset="-122"/>
                  <a:ea typeface="宋体" pitchFamily="2" charset="-122"/>
                </a:endParaRPr>
              </a:p>
            </p:txBody>
          </p:sp>
          <p:pic>
            <p:nvPicPr>
              <p:cNvPr id="163" name="Picture 23" descr="p_12_1"/>
              <p:cNvPicPr>
                <a:picLocks noChangeAspect="1" noChangeArrowheads="1"/>
              </p:cNvPicPr>
              <p:nvPr/>
            </p:nvPicPr>
            <p:blipFill>
              <a:blip r:embed="rId19" cstate="print">
                <a:extLst>
                  <a:ext uri="{28A0092B-C50C-407E-A947-70E740481C1C}">
                    <a14:useLocalDpi xmlns="" xmlns:a14="http://schemas.microsoft.com/office/drawing/2010/main" val="0"/>
                  </a:ext>
                </a:extLst>
              </a:blip>
              <a:srcRect/>
              <a:stretch>
                <a:fillRect/>
              </a:stretch>
            </p:blipFill>
            <p:spPr bwMode="auto">
              <a:xfrm>
                <a:off x="5000628" y="3362464"/>
                <a:ext cx="1000132" cy="995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4" name="圆角矩形 163"/>
              <p:cNvSpPr/>
              <p:nvPr/>
            </p:nvSpPr>
            <p:spPr>
              <a:xfrm>
                <a:off x="4429124" y="4572006"/>
                <a:ext cx="4500594" cy="642942"/>
              </a:xfrm>
              <a:prstGeom prst="roundRect">
                <a:avLst/>
              </a:prstGeom>
              <a:solidFill>
                <a:schemeClr val="accent6">
                  <a:lumMod val="60000"/>
                  <a:lumOff val="4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zh-CN" altLang="en-US" sz="1800" dirty="0">
                  <a:solidFill>
                    <a:srgbClr val="002060"/>
                  </a:solidFill>
                  <a:latin typeface="宋体" pitchFamily="2" charset="-122"/>
                  <a:ea typeface="宋体" pitchFamily="2" charset="-122"/>
                </a:endParaRPr>
              </a:p>
            </p:txBody>
          </p:sp>
          <p:sp>
            <p:nvSpPr>
              <p:cNvPr id="165" name="圆角矩形 164"/>
              <p:cNvSpPr/>
              <p:nvPr/>
            </p:nvSpPr>
            <p:spPr>
              <a:xfrm>
                <a:off x="4786314" y="4643444"/>
                <a:ext cx="3786214" cy="500065"/>
              </a:xfrm>
              <a:prstGeom prst="roundRect">
                <a:avLst/>
              </a:prstGeom>
              <a:solidFill>
                <a:schemeClr val="accent6">
                  <a:lumMod val="20000"/>
                  <a:lumOff val="80000"/>
                </a:schemeClr>
              </a:solidFill>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zh-CN" altLang="en-US" dirty="0" smtClean="0">
                    <a:solidFill>
                      <a:srgbClr val="002060"/>
                    </a:solidFill>
                    <a:latin typeface="宋体" pitchFamily="2" charset="-122"/>
                    <a:ea typeface="宋体" pitchFamily="2" charset="-122"/>
                  </a:rPr>
                  <a:t>信息翻译</a:t>
                </a:r>
                <a:endParaRPr lang="zh-CN" altLang="en-US" dirty="0">
                  <a:solidFill>
                    <a:srgbClr val="002060"/>
                  </a:solidFill>
                  <a:latin typeface="宋体" pitchFamily="2" charset="-122"/>
                  <a:ea typeface="宋体" pitchFamily="2" charset="-122"/>
                </a:endParaRPr>
              </a:p>
            </p:txBody>
          </p:sp>
          <p:cxnSp>
            <p:nvCxnSpPr>
              <p:cNvPr id="171" name="曲线连接符 170"/>
              <p:cNvCxnSpPr>
                <a:stCxn id="165" idx="0"/>
                <a:endCxn id="163" idx="2"/>
              </p:cNvCxnSpPr>
              <p:nvPr/>
            </p:nvCxnSpPr>
            <p:spPr>
              <a:xfrm rot="16200000" flipV="1">
                <a:off x="5947183" y="3911205"/>
                <a:ext cx="285750" cy="1178727"/>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sp>
            <p:nvSpPr>
              <p:cNvPr id="175" name="TextBox 174"/>
              <p:cNvSpPr txBox="1"/>
              <p:nvPr/>
            </p:nvSpPr>
            <p:spPr>
              <a:xfrm>
                <a:off x="5052159" y="3643314"/>
                <a:ext cx="877163" cy="369332"/>
              </a:xfrm>
              <a:prstGeom prst="rect">
                <a:avLst/>
              </a:prstGeom>
              <a:noFill/>
            </p:spPr>
            <p:txBody>
              <a:bodyPr wrap="none" rtlCol="0">
                <a:spAutoFit/>
              </a:bodyPr>
              <a:lstStyle/>
              <a:p>
                <a:r>
                  <a:rPr lang="zh-CN" altLang="en-US" dirty="0" smtClean="0"/>
                  <a:t>知识库</a:t>
                </a:r>
                <a:endParaRPr lang="zh-CN" altLang="en-US" dirty="0"/>
              </a:p>
            </p:txBody>
          </p:sp>
          <p:pic>
            <p:nvPicPr>
              <p:cNvPr id="184" name="Picture 9" descr="Orange Curved Arrow Small"/>
              <p:cNvPicPr>
                <a:picLocks noChangeAspect="1" noChangeArrowheads="1"/>
              </p:cNvPicPr>
              <p:nvPr/>
            </p:nvPicPr>
            <p:blipFill>
              <a:blip r:embed="rId20" cstate="print">
                <a:lum bright="24000"/>
              </a:blip>
              <a:srcRect/>
              <a:stretch>
                <a:fillRect/>
              </a:stretch>
            </p:blipFill>
            <p:spPr bwMode="auto">
              <a:xfrm rot="20644450" flipV="1">
                <a:off x="5524534" y="3694881"/>
                <a:ext cx="1582738" cy="772335"/>
              </a:xfrm>
              <a:prstGeom prst="rect">
                <a:avLst/>
              </a:prstGeom>
              <a:noFill/>
              <a:ln w="9525">
                <a:noFill/>
                <a:miter lim="800000"/>
                <a:headEnd/>
                <a:tailEnd/>
              </a:ln>
            </p:spPr>
          </p:pic>
          <p:cxnSp>
            <p:nvCxnSpPr>
              <p:cNvPr id="129" name="曲线连接符 128"/>
              <p:cNvCxnSpPr>
                <a:stCxn id="113" idx="0"/>
                <a:endCxn id="165" idx="2"/>
              </p:cNvCxnSpPr>
              <p:nvPr/>
            </p:nvCxnSpPr>
            <p:spPr>
              <a:xfrm rot="5400000" flipH="1" flipV="1">
                <a:off x="6323655" y="5073498"/>
                <a:ext cx="285755" cy="425778"/>
              </a:xfrm>
              <a:prstGeom prst="curved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grpSp>
        <p:pic>
          <p:nvPicPr>
            <p:cNvPr id="191" name="Picture 9" descr="Orange Curved Arrow Small"/>
            <p:cNvPicPr>
              <a:picLocks noChangeAspect="1" noChangeArrowheads="1"/>
            </p:cNvPicPr>
            <p:nvPr/>
          </p:nvPicPr>
          <p:blipFill>
            <a:blip r:embed="rId20" cstate="print">
              <a:lum bright="24000"/>
            </a:blip>
            <a:srcRect/>
            <a:stretch>
              <a:fillRect/>
            </a:stretch>
          </p:blipFill>
          <p:spPr bwMode="auto">
            <a:xfrm>
              <a:off x="3143240" y="2786058"/>
              <a:ext cx="1582738" cy="820737"/>
            </a:xfrm>
            <a:prstGeom prst="rect">
              <a:avLst/>
            </a:prstGeom>
            <a:noFill/>
            <a:ln w="9525">
              <a:noFill/>
              <a:miter lim="800000"/>
              <a:headEnd/>
              <a:tailEnd/>
            </a:ln>
          </p:spPr>
        </p:pic>
      </p:gr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blinds(horizontal)">
                                      <p:cBhvr>
                                        <p:cTn id="7" dur="500"/>
                                        <p:tgtEl>
                                          <p:spTgt spid="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71670" y="80274"/>
            <a:ext cx="6779096" cy="634082"/>
          </a:xfrm>
        </p:spPr>
        <p:txBody>
          <a:bodyPr>
            <a:normAutofit/>
          </a:bodyPr>
          <a:lstStyle/>
          <a:p>
            <a:pPr lvl="0"/>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查询语义理解</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属性的模式挖掘</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6" name="流程图: 多文档 5"/>
          <p:cNvSpPr/>
          <p:nvPr/>
        </p:nvSpPr>
        <p:spPr>
          <a:xfrm>
            <a:off x="1655168" y="1013864"/>
            <a:ext cx="1548680" cy="758952"/>
          </a:xfrm>
          <a:prstGeom prst="flowChartMulti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smtClean="0"/>
              <a:t>互联网问题答案库</a:t>
            </a:r>
            <a:endParaRPr lang="zh-CN" altLang="en-US" dirty="0"/>
          </a:p>
        </p:txBody>
      </p:sp>
      <p:sp>
        <p:nvSpPr>
          <p:cNvPr id="7" name="流程图: 磁盘 6"/>
          <p:cNvSpPr/>
          <p:nvPr/>
        </p:nvSpPr>
        <p:spPr>
          <a:xfrm>
            <a:off x="467544" y="908720"/>
            <a:ext cx="1080120" cy="864096"/>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知识库</a:t>
            </a:r>
            <a:endParaRPr lang="zh-CN" altLang="en-US" dirty="0"/>
          </a:p>
        </p:txBody>
      </p:sp>
      <p:sp>
        <p:nvSpPr>
          <p:cNvPr id="11" name="流程图: 多文档 10"/>
          <p:cNvSpPr/>
          <p:nvPr/>
        </p:nvSpPr>
        <p:spPr>
          <a:xfrm>
            <a:off x="611560" y="3501008"/>
            <a:ext cx="2016224" cy="936104"/>
          </a:xfrm>
          <a:prstGeom prst="flowChartMultidocumen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smtClean="0"/>
              <a:t>打上标记后的问题答案</a:t>
            </a:r>
            <a:endParaRPr lang="zh-CN" altLang="en-US" dirty="0"/>
          </a:p>
        </p:txBody>
      </p:sp>
      <p:sp>
        <p:nvSpPr>
          <p:cNvPr id="13" name="流程图: 磁盘 12"/>
          <p:cNvSpPr/>
          <p:nvPr/>
        </p:nvSpPr>
        <p:spPr>
          <a:xfrm>
            <a:off x="683568" y="5877272"/>
            <a:ext cx="1944216" cy="864096"/>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属性的表达模式</a:t>
            </a:r>
            <a:endParaRPr lang="zh-CN" altLang="en-US" dirty="0"/>
          </a:p>
        </p:txBody>
      </p:sp>
      <p:sp>
        <p:nvSpPr>
          <p:cNvPr id="14" name="流程图: 过程 13"/>
          <p:cNvSpPr/>
          <p:nvPr/>
        </p:nvSpPr>
        <p:spPr>
          <a:xfrm>
            <a:off x="683568" y="4869160"/>
            <a:ext cx="1944216" cy="720080"/>
          </a:xfrm>
          <a:prstGeom prst="flowChartProces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去噪</a:t>
            </a:r>
            <a:endParaRPr lang="en-US" altLang="zh-CN" dirty="0" smtClean="0"/>
          </a:p>
          <a:p>
            <a:pPr algn="ctr"/>
            <a:r>
              <a:rPr lang="zh-CN" altLang="en-US" dirty="0" smtClean="0"/>
              <a:t>频繁模式挖掘</a:t>
            </a:r>
            <a:endParaRPr lang="zh-CN" altLang="en-US" dirty="0"/>
          </a:p>
        </p:txBody>
      </p:sp>
      <p:cxnSp>
        <p:nvCxnSpPr>
          <p:cNvPr id="17" name="曲线连接符 16"/>
          <p:cNvCxnSpPr>
            <a:stCxn id="7" idx="3"/>
            <a:endCxn id="26" idx="0"/>
          </p:cNvCxnSpPr>
          <p:nvPr/>
        </p:nvCxnSpPr>
        <p:spPr>
          <a:xfrm rot="16200000" flipH="1">
            <a:off x="971600" y="1808820"/>
            <a:ext cx="648072" cy="576064"/>
          </a:xfrm>
          <a:prstGeom prst="curved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20" name="曲线连接符 19"/>
          <p:cNvCxnSpPr>
            <a:stCxn id="6" idx="2"/>
            <a:endCxn id="26" idx="0"/>
          </p:cNvCxnSpPr>
          <p:nvPr/>
        </p:nvCxnSpPr>
        <p:spPr>
          <a:xfrm rot="5400000">
            <a:off x="1614336" y="1713407"/>
            <a:ext cx="676814" cy="738149"/>
          </a:xfrm>
          <a:prstGeom prst="curved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26" name="流程图: 过程 25"/>
          <p:cNvSpPr/>
          <p:nvPr/>
        </p:nvSpPr>
        <p:spPr>
          <a:xfrm>
            <a:off x="539552" y="2420888"/>
            <a:ext cx="2088232" cy="612648"/>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dirty="0" smtClean="0"/>
              <a:t>标记实体和属性值</a:t>
            </a:r>
            <a:endParaRPr lang="zh-CN" altLang="en-US" dirty="0"/>
          </a:p>
        </p:txBody>
      </p:sp>
      <p:cxnSp>
        <p:nvCxnSpPr>
          <p:cNvPr id="34" name="曲线连接符 33"/>
          <p:cNvCxnSpPr>
            <a:stCxn id="26" idx="2"/>
            <a:endCxn id="11" idx="0"/>
          </p:cNvCxnSpPr>
          <p:nvPr/>
        </p:nvCxnSpPr>
        <p:spPr>
          <a:xfrm rot="16200000" flipH="1">
            <a:off x="1437288" y="3179915"/>
            <a:ext cx="467472" cy="174713"/>
          </a:xfrm>
          <a:prstGeom prst="curved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46" name="形状 45"/>
          <p:cNvCxnSpPr>
            <a:stCxn id="11" idx="2"/>
            <a:endCxn id="14" idx="0"/>
          </p:cNvCxnSpPr>
          <p:nvPr/>
        </p:nvCxnSpPr>
        <p:spPr>
          <a:xfrm rot="16200000" flipH="1">
            <a:off x="1333824" y="4547307"/>
            <a:ext cx="467499" cy="176206"/>
          </a:xfrm>
          <a:prstGeom prst="curved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cxnSp>
        <p:nvCxnSpPr>
          <p:cNvPr id="48" name="形状 47"/>
          <p:cNvCxnSpPr>
            <a:stCxn id="14" idx="2"/>
            <a:endCxn id="13" idx="1"/>
          </p:cNvCxnSpPr>
          <p:nvPr/>
        </p:nvCxnSpPr>
        <p:spPr>
          <a:xfrm rot="5400000">
            <a:off x="1511660" y="5733256"/>
            <a:ext cx="288032" cy="12700"/>
          </a:xfrm>
          <a:prstGeom prst="curvedConnector3">
            <a:avLst>
              <a:gd name="adj1" fmla="val 50000"/>
            </a:avLst>
          </a:prstGeom>
          <a:ln>
            <a:tailEnd type="arrow"/>
          </a:ln>
        </p:spPr>
        <p:style>
          <a:lnRef idx="1">
            <a:schemeClr val="accent1"/>
          </a:lnRef>
          <a:fillRef idx="3">
            <a:schemeClr val="accent1"/>
          </a:fillRef>
          <a:effectRef idx="2">
            <a:schemeClr val="accent1"/>
          </a:effectRef>
          <a:fontRef idx="minor">
            <a:schemeClr val="lt1"/>
          </a:fontRef>
        </p:style>
      </p:cxnSp>
      <p:sp>
        <p:nvSpPr>
          <p:cNvPr id="63" name="流程图: 多文档 62"/>
          <p:cNvSpPr/>
          <p:nvPr/>
        </p:nvSpPr>
        <p:spPr>
          <a:xfrm>
            <a:off x="4499992" y="2132856"/>
            <a:ext cx="4968552" cy="1080120"/>
          </a:xfrm>
          <a:prstGeom prst="flowChartMultidocumen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altLang="zh-CN" dirty="0" smtClean="0"/>
              <a:t>1.</a:t>
            </a:r>
            <a:r>
              <a:rPr lang="zh-CN" altLang="en-US" dirty="0" smtClean="0"/>
              <a:t>无间道谁演的</a:t>
            </a:r>
            <a:r>
              <a:rPr lang="en-US" altLang="zh-CN" dirty="0" smtClean="0"/>
              <a:t>? </a:t>
            </a:r>
            <a:r>
              <a:rPr lang="zh-CN" altLang="en-US" dirty="0" smtClean="0"/>
              <a:t>刘德华</a:t>
            </a:r>
            <a:endParaRPr lang="en-US" altLang="zh-CN" dirty="0" smtClean="0"/>
          </a:p>
          <a:p>
            <a:r>
              <a:rPr lang="en-US" altLang="zh-CN" dirty="0" smtClean="0"/>
              <a:t>2.</a:t>
            </a:r>
            <a:r>
              <a:rPr lang="zh-CN" altLang="en-US" dirty="0" smtClean="0"/>
              <a:t>谁是无间道的主演</a:t>
            </a:r>
            <a:r>
              <a:rPr lang="en-US" altLang="zh-CN" dirty="0" smtClean="0"/>
              <a:t>? </a:t>
            </a:r>
            <a:r>
              <a:rPr lang="zh-CN" altLang="en-US" dirty="0" smtClean="0"/>
              <a:t>刘德华</a:t>
            </a:r>
            <a:endParaRPr lang="en-US" altLang="zh-CN" dirty="0" smtClean="0"/>
          </a:p>
          <a:p>
            <a:r>
              <a:rPr lang="en-US" altLang="zh-CN" dirty="0" smtClean="0"/>
              <a:t>3.</a:t>
            </a:r>
            <a:r>
              <a:rPr lang="zh-CN" altLang="en-US" dirty="0" smtClean="0"/>
              <a:t>让子弹飞谁演的</a:t>
            </a:r>
            <a:r>
              <a:rPr lang="en-US" altLang="zh-CN" dirty="0" smtClean="0"/>
              <a:t>? </a:t>
            </a:r>
            <a:r>
              <a:rPr lang="zh-CN" altLang="en-US" dirty="0" smtClean="0"/>
              <a:t>葛优</a:t>
            </a:r>
            <a:endParaRPr lang="zh-CN" altLang="en-US" dirty="0"/>
          </a:p>
        </p:txBody>
      </p:sp>
      <p:sp>
        <p:nvSpPr>
          <p:cNvPr id="64" name="流程图: 磁盘 63"/>
          <p:cNvSpPr/>
          <p:nvPr/>
        </p:nvSpPr>
        <p:spPr>
          <a:xfrm>
            <a:off x="4211960" y="764704"/>
            <a:ext cx="3744416" cy="1008112"/>
          </a:xfrm>
          <a:prstGeom prst="flowChartMagneticDisk">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smtClean="0"/>
              <a:t>无间道</a:t>
            </a:r>
            <a:r>
              <a:rPr lang="en-US" altLang="zh-CN" dirty="0" smtClean="0"/>
              <a:t>&lt;E&gt;</a:t>
            </a:r>
            <a:r>
              <a:rPr lang="zh-CN" altLang="en-US" dirty="0" smtClean="0"/>
              <a:t>主演</a:t>
            </a:r>
            <a:r>
              <a:rPr lang="en-US" altLang="zh-CN" dirty="0" smtClean="0"/>
              <a:t>&lt;P&gt;</a:t>
            </a:r>
            <a:r>
              <a:rPr lang="zh-CN" altLang="en-US" dirty="0" smtClean="0"/>
              <a:t>刘德华</a:t>
            </a:r>
            <a:r>
              <a:rPr lang="en-US" altLang="zh-CN" dirty="0" smtClean="0"/>
              <a:t>&lt;V&gt;</a:t>
            </a:r>
          </a:p>
          <a:p>
            <a:pPr algn="ctr"/>
            <a:r>
              <a:rPr lang="zh-CN" altLang="en-US" dirty="0" smtClean="0"/>
              <a:t>让子弹飞</a:t>
            </a:r>
            <a:r>
              <a:rPr lang="en-US" altLang="zh-CN" dirty="0" smtClean="0"/>
              <a:t>&lt;E&gt;</a:t>
            </a:r>
            <a:r>
              <a:rPr lang="zh-CN" altLang="en-US" dirty="0" smtClean="0"/>
              <a:t>主演</a:t>
            </a:r>
            <a:r>
              <a:rPr lang="en-US" altLang="zh-CN" dirty="0" smtClean="0"/>
              <a:t>&lt;P&gt;</a:t>
            </a:r>
            <a:r>
              <a:rPr lang="zh-CN" altLang="en-US" dirty="0" smtClean="0"/>
              <a:t>葛优</a:t>
            </a:r>
            <a:r>
              <a:rPr lang="en-US" altLang="zh-CN" dirty="0" smtClean="0"/>
              <a:t>&lt;V&gt;</a:t>
            </a:r>
            <a:endParaRPr lang="zh-CN" altLang="en-US" dirty="0"/>
          </a:p>
        </p:txBody>
      </p:sp>
      <p:sp>
        <p:nvSpPr>
          <p:cNvPr id="66" name="流程图: 磁盘 65"/>
          <p:cNvSpPr/>
          <p:nvPr/>
        </p:nvSpPr>
        <p:spPr>
          <a:xfrm>
            <a:off x="4283968" y="5373216"/>
            <a:ext cx="2952328" cy="936104"/>
          </a:xfrm>
          <a:prstGeom prst="flowChartMagneticDisk">
            <a:avLst/>
          </a:prstGeom>
        </p:spPr>
        <p:style>
          <a:lnRef idx="1">
            <a:schemeClr val="accent1"/>
          </a:lnRef>
          <a:fillRef idx="3">
            <a:schemeClr val="accent1"/>
          </a:fillRef>
          <a:effectRef idx="2">
            <a:schemeClr val="accent1"/>
          </a:effectRef>
          <a:fontRef idx="minor">
            <a:schemeClr val="lt1"/>
          </a:fontRef>
        </p:style>
        <p:txBody>
          <a:bodyPr rtlCol="0" anchor="ctr"/>
          <a:lstStyle/>
          <a:p>
            <a:r>
              <a:rPr lang="zh-CN" altLang="en-US" dirty="0" smtClean="0"/>
              <a:t>主演的</a:t>
            </a:r>
            <a:r>
              <a:rPr lang="en-US" altLang="zh-CN" dirty="0" smtClean="0"/>
              <a:t>Pattern</a:t>
            </a:r>
          </a:p>
          <a:p>
            <a:r>
              <a:rPr lang="en-US" altLang="zh-CN" dirty="0" smtClean="0"/>
              <a:t>1.&lt;MOVIE&gt;</a:t>
            </a:r>
            <a:r>
              <a:rPr lang="zh-CN" altLang="en-US" dirty="0" smtClean="0"/>
              <a:t>谁演的</a:t>
            </a:r>
            <a:endParaRPr lang="en-US" altLang="zh-CN" dirty="0" smtClean="0"/>
          </a:p>
          <a:p>
            <a:r>
              <a:rPr lang="en-US" altLang="zh-CN" dirty="0" smtClean="0"/>
              <a:t>2.</a:t>
            </a:r>
            <a:r>
              <a:rPr lang="zh-CN" altLang="en-US" dirty="0" smtClean="0"/>
              <a:t>谁是</a:t>
            </a:r>
            <a:r>
              <a:rPr lang="en-US" altLang="zh-CN" dirty="0" smtClean="0"/>
              <a:t>&lt;MOVIE&gt;</a:t>
            </a:r>
            <a:r>
              <a:rPr lang="zh-CN" altLang="en-US" dirty="0" smtClean="0"/>
              <a:t>的主演</a:t>
            </a:r>
          </a:p>
          <a:p>
            <a:endParaRPr lang="zh-CN" altLang="en-US" dirty="0"/>
          </a:p>
        </p:txBody>
      </p:sp>
      <p:cxnSp>
        <p:nvCxnSpPr>
          <p:cNvPr id="68" name="曲线连接符 67"/>
          <p:cNvCxnSpPr>
            <a:stCxn id="64" idx="3"/>
            <a:endCxn id="70" idx="1"/>
          </p:cNvCxnSpPr>
          <p:nvPr/>
        </p:nvCxnSpPr>
        <p:spPr>
          <a:xfrm rot="5400000">
            <a:off x="3888178" y="2205118"/>
            <a:ext cx="2628292" cy="1763688"/>
          </a:xfrm>
          <a:prstGeom prst="curvedConnector4">
            <a:avLst>
              <a:gd name="adj1" fmla="val 1473"/>
              <a:gd name="adj2" fmla="val 112961"/>
            </a:avLst>
          </a:prstGeom>
          <a:ln>
            <a:tailEnd type="arrow"/>
          </a:ln>
        </p:spPr>
        <p:style>
          <a:lnRef idx="2">
            <a:schemeClr val="accent4">
              <a:shade val="50000"/>
            </a:schemeClr>
          </a:lnRef>
          <a:fillRef idx="1">
            <a:schemeClr val="accent4"/>
          </a:fillRef>
          <a:effectRef idx="0">
            <a:schemeClr val="accent4"/>
          </a:effectRef>
          <a:fontRef idx="minor">
            <a:schemeClr val="lt1"/>
          </a:fontRef>
        </p:style>
      </p:cxnSp>
      <p:cxnSp>
        <p:nvCxnSpPr>
          <p:cNvPr id="69" name="曲线连接符 68"/>
          <p:cNvCxnSpPr>
            <a:stCxn id="63" idx="2"/>
            <a:endCxn id="70" idx="1"/>
          </p:cNvCxnSpPr>
          <p:nvPr/>
        </p:nvCxnSpPr>
        <p:spPr>
          <a:xfrm rot="5400000">
            <a:off x="4865107" y="2627444"/>
            <a:ext cx="1229037" cy="2318290"/>
          </a:xfrm>
          <a:prstGeom prst="curvedConnector4">
            <a:avLst>
              <a:gd name="adj1" fmla="val 29294"/>
              <a:gd name="adj2" fmla="val 109861"/>
            </a:avLst>
          </a:prstGeom>
          <a:ln>
            <a:tailEnd type="arrow"/>
          </a:ln>
        </p:spPr>
        <p:style>
          <a:lnRef idx="2">
            <a:schemeClr val="accent4">
              <a:shade val="50000"/>
            </a:schemeClr>
          </a:lnRef>
          <a:fillRef idx="1">
            <a:schemeClr val="accent4"/>
          </a:fillRef>
          <a:effectRef idx="0">
            <a:schemeClr val="accent4"/>
          </a:effectRef>
          <a:fontRef idx="minor">
            <a:schemeClr val="lt1"/>
          </a:fontRef>
        </p:style>
      </p:cxnSp>
      <p:sp>
        <p:nvSpPr>
          <p:cNvPr id="70" name="流程图: 过程 69"/>
          <p:cNvSpPr/>
          <p:nvPr/>
        </p:nvSpPr>
        <p:spPr>
          <a:xfrm>
            <a:off x="4320480" y="3933056"/>
            <a:ext cx="4716016" cy="936104"/>
          </a:xfrm>
          <a:prstGeom prst="flowChartProcess">
            <a:avLst/>
          </a:prstGeom>
        </p:spPr>
        <p:style>
          <a:lnRef idx="1">
            <a:schemeClr val="accent4"/>
          </a:lnRef>
          <a:fillRef idx="3">
            <a:schemeClr val="accent4"/>
          </a:fillRef>
          <a:effectRef idx="2">
            <a:schemeClr val="accent4"/>
          </a:effectRef>
          <a:fontRef idx="minor">
            <a:schemeClr val="lt1"/>
          </a:fontRef>
        </p:style>
        <p:txBody>
          <a:bodyPr rtlCol="0" anchor="ctr"/>
          <a:lstStyle/>
          <a:p>
            <a:r>
              <a:rPr lang="en-US" altLang="zh-CN" dirty="0" smtClean="0"/>
              <a:t>1.&lt;MOVIE&gt;</a:t>
            </a:r>
            <a:r>
              <a:rPr lang="zh-CN" altLang="en-US" dirty="0" smtClean="0"/>
              <a:t>谁演的</a:t>
            </a:r>
            <a:r>
              <a:rPr lang="en-US" altLang="zh-CN" dirty="0" smtClean="0"/>
              <a:t>?&lt;PERSON&gt;</a:t>
            </a:r>
          </a:p>
          <a:p>
            <a:r>
              <a:rPr lang="en-US" altLang="zh-CN" dirty="0" smtClean="0"/>
              <a:t>2.</a:t>
            </a:r>
            <a:r>
              <a:rPr lang="zh-CN" altLang="en-US" dirty="0" smtClean="0"/>
              <a:t>谁是</a:t>
            </a:r>
            <a:r>
              <a:rPr lang="en-US" altLang="zh-CN" dirty="0" smtClean="0"/>
              <a:t>&lt;MOVIE&gt;</a:t>
            </a:r>
            <a:r>
              <a:rPr lang="zh-CN" altLang="en-US" dirty="0" smtClean="0"/>
              <a:t>的主演</a:t>
            </a:r>
            <a:r>
              <a:rPr lang="en-US" altLang="zh-CN" dirty="0" smtClean="0"/>
              <a:t>?&lt;PERSON&gt;</a:t>
            </a:r>
          </a:p>
          <a:p>
            <a:r>
              <a:rPr lang="en-US" altLang="zh-CN" dirty="0" smtClean="0"/>
              <a:t>3.&lt;MOVIE&gt;</a:t>
            </a:r>
            <a:r>
              <a:rPr lang="zh-CN" altLang="en-US" dirty="0" smtClean="0"/>
              <a:t>谁演的</a:t>
            </a:r>
            <a:r>
              <a:rPr lang="en-US" altLang="zh-CN" dirty="0" smtClean="0"/>
              <a:t>?&lt;PERSON&gt;</a:t>
            </a:r>
          </a:p>
        </p:txBody>
      </p:sp>
      <p:cxnSp>
        <p:nvCxnSpPr>
          <p:cNvPr id="73" name="形状 47"/>
          <p:cNvCxnSpPr>
            <a:stCxn id="70" idx="2"/>
            <a:endCxn id="66" idx="1"/>
          </p:cNvCxnSpPr>
          <p:nvPr/>
        </p:nvCxnSpPr>
        <p:spPr>
          <a:xfrm rot="5400000">
            <a:off x="5967282" y="4662010"/>
            <a:ext cx="504056" cy="918356"/>
          </a:xfrm>
          <a:prstGeom prst="curvedConnector3">
            <a:avLst>
              <a:gd name="adj1" fmla="val 50000"/>
            </a:avLst>
          </a:prstGeom>
          <a:ln>
            <a:tailEnd type="arrow"/>
          </a:ln>
        </p:spPr>
        <p:style>
          <a:lnRef idx="2">
            <a:schemeClr val="accent4">
              <a:shade val="50000"/>
            </a:schemeClr>
          </a:lnRef>
          <a:fillRef idx="1">
            <a:schemeClr val="accent4"/>
          </a:fillRef>
          <a:effectRef idx="0">
            <a:schemeClr val="accent4"/>
          </a:effectRef>
          <a:fontRef idx="minor">
            <a:schemeClr val="lt1"/>
          </a:fontRef>
        </p:style>
      </p:cxnSp>
      <p:cxnSp>
        <p:nvCxnSpPr>
          <p:cNvPr id="22" name="直接连接符 21"/>
          <p:cNvCxnSpPr/>
          <p:nvPr/>
        </p:nvCxnSpPr>
        <p:spPr>
          <a:xfrm>
            <a:off x="3491880" y="620688"/>
            <a:ext cx="0" cy="623731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20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fade">
                                      <p:cBhvr>
                                        <p:cTn id="18" dur="500"/>
                                        <p:tgtEl>
                                          <p:spTgt spid="63"/>
                                        </p:tgtEl>
                                      </p:cBhvr>
                                    </p:animEffect>
                                  </p:childTnLst>
                                </p:cTn>
                              </p:par>
                              <p:par>
                                <p:cTn id="19" presetID="10"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animEffect transition="in" filter="fade">
                                      <p:cBhvr>
                                        <p:cTn id="21" dur="500"/>
                                        <p:tgtEl>
                                          <p:spTgt spid="6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10"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par>
                                <p:cTn id="44" presetID="10" presetClass="entr" presetSubtype="0" fill="hold" nodeType="with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fade">
                                      <p:cBhvr>
                                        <p:cTn id="46" dur="500"/>
                                        <p:tgtEl>
                                          <p:spTgt spid="68"/>
                                        </p:tgtEl>
                                      </p:cBhvr>
                                    </p:animEffect>
                                  </p:childTnLst>
                                </p:cTn>
                              </p:par>
                              <p:par>
                                <p:cTn id="47" presetID="10" presetClass="entr" presetSubtype="0" fill="hold" nodeType="withEffect">
                                  <p:stCondLst>
                                    <p:cond delay="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500"/>
                                        <p:tgtEl>
                                          <p:spTgt spid="6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500"/>
                                        <p:tgtEl>
                                          <p:spTgt spid="14"/>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500"/>
                                        <p:tgtEl>
                                          <p:spTgt spid="13"/>
                                        </p:tgtEl>
                                      </p:cBhvr>
                                    </p:animEffect>
                                  </p:childTnLst>
                                </p:cTn>
                              </p:par>
                              <p:par>
                                <p:cTn id="63" presetID="10" presetClass="entr" presetSubtype="0" fill="hold"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66"/>
                                        </p:tgtEl>
                                        <p:attrNameLst>
                                          <p:attrName>style.visibility</p:attrName>
                                        </p:attrNameLst>
                                      </p:cBhvr>
                                      <p:to>
                                        <p:strVal val="visible"/>
                                      </p:to>
                                    </p:set>
                                    <p:animEffect transition="in" filter="fade">
                                      <p:cBhvr>
                                        <p:cTn id="70" dur="500"/>
                                        <p:tgtEl>
                                          <p:spTgt spid="66"/>
                                        </p:tgtEl>
                                      </p:cBhvr>
                                    </p:animEffect>
                                  </p:childTnLst>
                                </p:cTn>
                              </p:par>
                              <p:par>
                                <p:cTn id="71" presetID="10" presetClass="entr" presetSubtype="0" fill="hold" nodeType="with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3" grpId="0" animBg="1"/>
      <p:bldP spid="14" grpId="0" animBg="1"/>
      <p:bldP spid="63" grpId="0" animBg="1"/>
      <p:bldP spid="66" grpId="0" animBg="1"/>
      <p:bldP spid="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71670" y="142852"/>
            <a:ext cx="6286544" cy="634082"/>
          </a:xfrm>
        </p:spPr>
        <p:txBody>
          <a:bodyPr>
            <a:normAutofit fontScale="90000"/>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查询语义理解</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基于</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CFG</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的句法分析</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5" name="TextBox 4"/>
          <p:cNvSpPr txBox="1"/>
          <p:nvPr/>
        </p:nvSpPr>
        <p:spPr>
          <a:xfrm>
            <a:off x="1403648" y="4221088"/>
            <a:ext cx="648072" cy="369332"/>
          </a:xfrm>
          <a:prstGeom prst="rect">
            <a:avLst/>
          </a:prstGeom>
          <a:noFill/>
        </p:spPr>
        <p:txBody>
          <a:bodyPr wrap="square" rtlCol="0">
            <a:spAutoFit/>
          </a:bodyPr>
          <a:lstStyle/>
          <a:p>
            <a:endParaRPr lang="zh-CN" altLang="en-US" dirty="0"/>
          </a:p>
        </p:txBody>
      </p:sp>
      <p:pic>
        <p:nvPicPr>
          <p:cNvPr id="1034" name="Picture 10"/>
          <p:cNvPicPr>
            <a:picLocks noChangeAspect="1" noChangeArrowheads="1"/>
          </p:cNvPicPr>
          <p:nvPr/>
        </p:nvPicPr>
        <p:blipFill>
          <a:blip r:embed="rId3" cstate="print"/>
          <a:srcRect/>
          <a:stretch>
            <a:fillRect/>
          </a:stretch>
        </p:blipFill>
        <p:spPr bwMode="auto">
          <a:xfrm>
            <a:off x="1145629" y="980728"/>
            <a:ext cx="6162675" cy="409575"/>
          </a:xfrm>
          <a:prstGeom prst="rect">
            <a:avLst/>
          </a:prstGeom>
          <a:noFill/>
          <a:ln w="9525">
            <a:noFill/>
            <a:miter lim="800000"/>
            <a:headEnd/>
            <a:tailEnd/>
          </a:ln>
        </p:spPr>
      </p:pic>
      <p:pic>
        <p:nvPicPr>
          <p:cNvPr id="1026" name="Picture 2"/>
          <p:cNvPicPr>
            <a:picLocks noChangeAspect="1" noChangeArrowheads="1"/>
          </p:cNvPicPr>
          <p:nvPr/>
        </p:nvPicPr>
        <p:blipFill>
          <a:blip r:embed="rId4" cstate="print"/>
          <a:srcRect/>
          <a:stretch>
            <a:fillRect/>
          </a:stretch>
        </p:blipFill>
        <p:spPr bwMode="auto">
          <a:xfrm>
            <a:off x="1115616" y="1419225"/>
            <a:ext cx="7391400" cy="5438775"/>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1187624" y="1844824"/>
            <a:ext cx="4972050" cy="1419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026"/>
                                        </p:tgtEl>
                                      </p:cBhvr>
                                    </p:animEffect>
                                    <p:set>
                                      <p:cBhvr>
                                        <p:cTn id="12" dur="1" fill="hold">
                                          <p:stCondLst>
                                            <p:cond delay="499"/>
                                          </p:stCondLst>
                                        </p:cTn>
                                        <p:tgtEl>
                                          <p:spTgt spid="1026"/>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29"/>
                                        </p:tgtEl>
                                        <p:attrNameLst>
                                          <p:attrName>style.visibility</p:attrName>
                                        </p:attrNameLst>
                                      </p:cBhvr>
                                      <p:to>
                                        <p:strVal val="visible"/>
                                      </p:to>
                                    </p:set>
                                    <p:animEffect transition="in" filter="fade">
                                      <p:cBhvr>
                                        <p:cTn id="16"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5" name="肘形连接符 474"/>
          <p:cNvCxnSpPr/>
          <p:nvPr/>
        </p:nvCxnSpPr>
        <p:spPr>
          <a:xfrm flipV="1">
            <a:off x="6069006" y="2862940"/>
            <a:ext cx="1279259" cy="359269"/>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472" name="肘形连接符 471"/>
          <p:cNvCxnSpPr>
            <a:stCxn id="438" idx="3"/>
            <a:endCxn id="463" idx="2"/>
          </p:cNvCxnSpPr>
          <p:nvPr/>
        </p:nvCxnSpPr>
        <p:spPr>
          <a:xfrm flipV="1">
            <a:off x="7134217" y="2616719"/>
            <a:ext cx="998861" cy="605490"/>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468" name="直接箭头连接符 467"/>
          <p:cNvCxnSpPr>
            <a:stCxn id="439" idx="0"/>
          </p:cNvCxnSpPr>
          <p:nvPr/>
        </p:nvCxnSpPr>
        <p:spPr>
          <a:xfrm flipV="1">
            <a:off x="6560564" y="2792437"/>
            <a:ext cx="2310" cy="216317"/>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360" name="直接箭头连接符 359"/>
          <p:cNvCxnSpPr/>
          <p:nvPr/>
        </p:nvCxnSpPr>
        <p:spPr>
          <a:xfrm flipV="1">
            <a:off x="5025665" y="3553438"/>
            <a:ext cx="0" cy="232752"/>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6337234" y="5412259"/>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6" name="Picture 4" descr="pc-user"/>
          <p:cNvPicPr>
            <a:picLocks noChangeAspect="1" noChangeArrowheads="1"/>
          </p:cNvPicPr>
          <p:nvPr/>
        </p:nvPicPr>
        <p:blipFill>
          <a:blip r:embed="rId3" cstate="print"/>
          <a:srcRect/>
          <a:stretch>
            <a:fillRect/>
          </a:stretch>
        </p:blipFill>
        <p:spPr bwMode="auto">
          <a:xfrm>
            <a:off x="179512" y="908720"/>
            <a:ext cx="1121031" cy="747673"/>
          </a:xfrm>
          <a:prstGeom prst="rect">
            <a:avLst/>
          </a:prstGeom>
          <a:noFill/>
          <a:ln w="9525">
            <a:noFill/>
            <a:miter lim="800000"/>
            <a:headEnd/>
            <a:tailEnd/>
          </a:ln>
        </p:spPr>
      </p:pic>
      <p:sp>
        <p:nvSpPr>
          <p:cNvPr id="8" name="AutoShape 35"/>
          <p:cNvSpPr>
            <a:spLocks noChangeArrowheads="1"/>
          </p:cNvSpPr>
          <p:nvPr/>
        </p:nvSpPr>
        <p:spPr bwMode="gray">
          <a:xfrm>
            <a:off x="4067944" y="2142947"/>
            <a:ext cx="1510038" cy="307777"/>
          </a:xfrm>
          <a:prstGeom prst="roundRect">
            <a:avLst>
              <a:gd name="adj" fmla="val 50000"/>
            </a:avLst>
          </a:prstGeom>
          <a:solidFill>
            <a:srgbClr val="C0C0C0"/>
          </a:solidFill>
          <a:ln w="57150" algn="ctr">
            <a:noFill/>
            <a:round/>
            <a:headEnd/>
            <a:tailEnd/>
          </a:ln>
          <a:effectLst>
            <a:outerShdw dist="63500" dir="3187806" algn="ctr" rotWithShape="0">
              <a:srgbClr val="1C1C1C">
                <a:alpha val="50000"/>
              </a:srgbClr>
            </a:outerShdw>
          </a:effectLst>
        </p:spPr>
        <p:txBody>
          <a:bodyPr wrap="none" anchor="ctr"/>
          <a:lstStyle/>
          <a:p>
            <a:pPr>
              <a:defRPr/>
            </a:pPr>
            <a:endParaRPr lang="zh-CN" altLang="en-US"/>
          </a:p>
        </p:txBody>
      </p:sp>
      <p:grpSp>
        <p:nvGrpSpPr>
          <p:cNvPr id="2" name="组合 41"/>
          <p:cNvGrpSpPr/>
          <p:nvPr/>
        </p:nvGrpSpPr>
        <p:grpSpPr>
          <a:xfrm>
            <a:off x="2123728" y="5157192"/>
            <a:ext cx="1183756" cy="727904"/>
            <a:chOff x="3373438" y="4165600"/>
            <a:chExt cx="2273300" cy="568124"/>
          </a:xfrm>
        </p:grpSpPr>
        <p:grpSp>
          <p:nvGrpSpPr>
            <p:cNvPr id="3" name="Group 14"/>
            <p:cNvGrpSpPr>
              <a:grpSpLocks/>
            </p:cNvGrpSpPr>
            <p:nvPr/>
          </p:nvGrpSpPr>
          <p:grpSpPr bwMode="auto">
            <a:xfrm>
              <a:off x="3373438" y="4165600"/>
              <a:ext cx="2273300" cy="536575"/>
              <a:chOff x="3964" y="2071"/>
              <a:chExt cx="1484" cy="330"/>
            </a:xfrm>
          </p:grpSpPr>
          <p:sp>
            <p:nvSpPr>
              <p:cNvPr id="44"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45"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6" name="Text Box 34"/>
            <p:cNvSpPr txBox="1">
              <a:spLocks noChangeArrowheads="1"/>
            </p:cNvSpPr>
            <p:nvPr/>
          </p:nvSpPr>
          <p:spPr bwMode="white">
            <a:xfrm>
              <a:off x="3403600" y="4219313"/>
              <a:ext cx="2200276" cy="514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半结构化信息抽取</a:t>
              </a:r>
              <a:endParaRPr lang="en-US" altLang="zh-CN" sz="1600" b="1" dirty="0">
                <a:solidFill>
                  <a:schemeClr val="bg1"/>
                </a:solidFill>
                <a:latin typeface="+mj-ea"/>
                <a:ea typeface="+mj-ea"/>
              </a:endParaRPr>
            </a:p>
          </p:txBody>
        </p:sp>
      </p:grpSp>
      <p:grpSp>
        <p:nvGrpSpPr>
          <p:cNvPr id="4" name="组合 62"/>
          <p:cNvGrpSpPr/>
          <p:nvPr/>
        </p:nvGrpSpPr>
        <p:grpSpPr>
          <a:xfrm>
            <a:off x="287286" y="5229200"/>
            <a:ext cx="1447800" cy="628650"/>
            <a:chOff x="2732152" y="1497626"/>
            <a:chExt cx="1447800" cy="628650"/>
          </a:xfrm>
        </p:grpSpPr>
        <p:pic>
          <p:nvPicPr>
            <p:cNvPr id="3079"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32152" y="1497626"/>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61" name="矩形 60"/>
            <p:cNvSpPr/>
            <p:nvPr/>
          </p:nvSpPr>
          <p:spPr>
            <a:xfrm>
              <a:off x="2732152" y="1681063"/>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半结构化数据</a:t>
              </a:r>
              <a:endParaRPr lang="en-US" altLang="zh-CN" sz="1400" b="1" dirty="0">
                <a:latin typeface="+mj-ea"/>
                <a:ea typeface="+mj-ea"/>
              </a:endParaRPr>
            </a:p>
          </p:txBody>
        </p:sp>
      </p:grpSp>
      <p:pic>
        <p:nvPicPr>
          <p:cNvPr id="66"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8550" y="4483813"/>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67" name="矩形 66"/>
          <p:cNvSpPr/>
          <p:nvPr/>
        </p:nvSpPr>
        <p:spPr>
          <a:xfrm>
            <a:off x="278550" y="4667250"/>
            <a:ext cx="1346843" cy="307777"/>
          </a:xfrm>
          <a:prstGeom prst="rect">
            <a:avLst/>
          </a:prstGeom>
        </p:spPr>
        <p:txBody>
          <a:bodyPr wrap="square">
            <a:spAutoFit/>
          </a:bodyPr>
          <a:lstStyle/>
          <a:p>
            <a:pPr algn="ctr">
              <a:spcBef>
                <a:spcPct val="50000"/>
              </a:spcBef>
            </a:pPr>
            <a:r>
              <a:rPr lang="zh-CN" altLang="en-US" sz="1400" b="1" dirty="0">
                <a:latin typeface="+mj-ea"/>
                <a:ea typeface="+mj-ea"/>
              </a:rPr>
              <a:t>结构化数据</a:t>
            </a:r>
            <a:endParaRPr lang="en-US" altLang="zh-CN" sz="1400" b="1" dirty="0">
              <a:latin typeface="+mj-ea"/>
              <a:ea typeface="+mj-ea"/>
            </a:endParaRPr>
          </a:p>
        </p:txBody>
      </p:sp>
      <p:grpSp>
        <p:nvGrpSpPr>
          <p:cNvPr id="5" name="组合 69"/>
          <p:cNvGrpSpPr/>
          <p:nvPr/>
        </p:nvGrpSpPr>
        <p:grpSpPr>
          <a:xfrm>
            <a:off x="258555" y="6073503"/>
            <a:ext cx="1447800" cy="628650"/>
            <a:chOff x="2732152" y="1497626"/>
            <a:chExt cx="1447800" cy="628650"/>
          </a:xfrm>
        </p:grpSpPr>
        <p:pic>
          <p:nvPicPr>
            <p:cNvPr id="71"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32152" y="1497626"/>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72" name="矩形 71"/>
            <p:cNvSpPr/>
            <p:nvPr/>
          </p:nvSpPr>
          <p:spPr>
            <a:xfrm>
              <a:off x="2732152" y="1681063"/>
              <a:ext cx="1346843" cy="307777"/>
            </a:xfrm>
            <a:prstGeom prst="rect">
              <a:avLst/>
            </a:prstGeom>
          </p:spPr>
          <p:txBody>
            <a:bodyPr wrap="square">
              <a:spAutoFit/>
            </a:bodyPr>
            <a:lstStyle/>
            <a:p>
              <a:pPr algn="ctr">
                <a:spcBef>
                  <a:spcPct val="50000"/>
                </a:spcBef>
              </a:pPr>
              <a:r>
                <a:rPr lang="zh-CN" altLang="en-US" sz="1400" b="1" dirty="0">
                  <a:latin typeface="+mj-ea"/>
                  <a:ea typeface="+mj-ea"/>
                </a:rPr>
                <a:t>文本</a:t>
              </a:r>
              <a:r>
                <a:rPr lang="zh-CN" altLang="en-US" sz="1400" b="1" dirty="0" smtClean="0">
                  <a:latin typeface="+mj-ea"/>
                  <a:ea typeface="+mj-ea"/>
                </a:rPr>
                <a:t>数据</a:t>
              </a:r>
              <a:endParaRPr lang="en-US" altLang="zh-CN" sz="1400" b="1" dirty="0">
                <a:latin typeface="+mj-ea"/>
                <a:ea typeface="+mj-ea"/>
              </a:endParaRPr>
            </a:p>
          </p:txBody>
        </p:sp>
      </p:grpSp>
      <p:cxnSp>
        <p:nvCxnSpPr>
          <p:cNvPr id="65" name="肘形连接符 64"/>
          <p:cNvCxnSpPr>
            <a:stCxn id="66" idx="3"/>
            <a:endCxn id="240" idx="0"/>
          </p:cNvCxnSpPr>
          <p:nvPr/>
        </p:nvCxnSpPr>
        <p:spPr>
          <a:xfrm>
            <a:off x="1726350" y="4798138"/>
            <a:ext cx="2542636" cy="295874"/>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7" name="Group 14"/>
          <p:cNvGrpSpPr>
            <a:grpSpLocks/>
          </p:cNvGrpSpPr>
          <p:nvPr/>
        </p:nvGrpSpPr>
        <p:grpSpPr bwMode="auto">
          <a:xfrm>
            <a:off x="4422893" y="6245733"/>
            <a:ext cx="926014" cy="395866"/>
            <a:chOff x="3964" y="2071"/>
            <a:chExt cx="1484" cy="330"/>
          </a:xfrm>
        </p:grpSpPr>
        <p:sp>
          <p:nvSpPr>
            <p:cNvPr id="201"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202"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00" name="Text Box 34"/>
          <p:cNvSpPr txBox="1">
            <a:spLocks noChangeArrowheads="1"/>
          </p:cNvSpPr>
          <p:nvPr/>
        </p:nvSpPr>
        <p:spPr bwMode="white">
          <a:xfrm>
            <a:off x="4360336" y="6294449"/>
            <a:ext cx="10473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实体对齐</a:t>
            </a:r>
            <a:endParaRPr lang="en-US" altLang="zh-CN" sz="1400" b="1" dirty="0">
              <a:solidFill>
                <a:schemeClr val="bg1"/>
              </a:solidFill>
              <a:latin typeface="+mj-ea"/>
              <a:ea typeface="+mj-ea"/>
            </a:endParaRPr>
          </a:p>
        </p:txBody>
      </p:sp>
      <p:grpSp>
        <p:nvGrpSpPr>
          <p:cNvPr id="9" name="组合 233"/>
          <p:cNvGrpSpPr/>
          <p:nvPr/>
        </p:nvGrpSpPr>
        <p:grpSpPr>
          <a:xfrm>
            <a:off x="5259005" y="5065009"/>
            <a:ext cx="1188732" cy="780703"/>
            <a:chOff x="3373438" y="4165597"/>
            <a:chExt cx="2273300" cy="536575"/>
          </a:xfrm>
        </p:grpSpPr>
        <p:grpSp>
          <p:nvGrpSpPr>
            <p:cNvPr id="10" name="Group 14"/>
            <p:cNvGrpSpPr>
              <a:grpSpLocks/>
            </p:cNvGrpSpPr>
            <p:nvPr/>
          </p:nvGrpSpPr>
          <p:grpSpPr bwMode="auto">
            <a:xfrm>
              <a:off x="3373438" y="4165597"/>
              <a:ext cx="2273300" cy="536575"/>
              <a:chOff x="3964" y="2071"/>
              <a:chExt cx="1484" cy="330"/>
            </a:xfrm>
          </p:grpSpPr>
          <p:sp>
            <p:nvSpPr>
              <p:cNvPr id="237"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38"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36" name="Text Box 34"/>
            <p:cNvSpPr txBox="1">
              <a:spLocks noChangeArrowheads="1"/>
            </p:cNvSpPr>
            <p:nvPr/>
          </p:nvSpPr>
          <p:spPr bwMode="white">
            <a:xfrm>
              <a:off x="3403600" y="4255060"/>
              <a:ext cx="2198714" cy="401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推理补充数据</a:t>
              </a:r>
              <a:endParaRPr lang="en-US" altLang="zh-CN" sz="1600" b="1" dirty="0">
                <a:solidFill>
                  <a:schemeClr val="bg1"/>
                </a:solidFill>
                <a:latin typeface="+mj-ea"/>
                <a:ea typeface="+mj-ea"/>
              </a:endParaRPr>
            </a:p>
          </p:txBody>
        </p:sp>
      </p:grpSp>
      <p:grpSp>
        <p:nvGrpSpPr>
          <p:cNvPr id="11" name="Group 14"/>
          <p:cNvGrpSpPr>
            <a:grpSpLocks/>
          </p:cNvGrpSpPr>
          <p:nvPr/>
        </p:nvGrpSpPr>
        <p:grpSpPr bwMode="auto">
          <a:xfrm>
            <a:off x="3717129" y="5094012"/>
            <a:ext cx="1103714" cy="786908"/>
            <a:chOff x="3964" y="2071"/>
            <a:chExt cx="1484" cy="330"/>
          </a:xfrm>
        </p:grpSpPr>
        <p:sp>
          <p:nvSpPr>
            <p:cNvPr id="240"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241"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42" name="Text Box 34"/>
          <p:cNvSpPr txBox="1">
            <a:spLocks noChangeArrowheads="1"/>
          </p:cNvSpPr>
          <p:nvPr/>
        </p:nvSpPr>
        <p:spPr bwMode="white">
          <a:xfrm>
            <a:off x="3752583" y="5207633"/>
            <a:ext cx="106826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异构数据整合</a:t>
            </a:r>
            <a:endParaRPr lang="en-US" altLang="zh-CN" sz="1600" b="1" dirty="0">
              <a:solidFill>
                <a:schemeClr val="bg1"/>
              </a:solidFill>
              <a:latin typeface="+mj-ea"/>
              <a:ea typeface="+mj-ea"/>
            </a:endParaRPr>
          </a:p>
        </p:txBody>
      </p:sp>
      <p:cxnSp>
        <p:nvCxnSpPr>
          <p:cNvPr id="246" name="直接箭头连接符 245"/>
          <p:cNvCxnSpPr/>
          <p:nvPr/>
        </p:nvCxnSpPr>
        <p:spPr>
          <a:xfrm>
            <a:off x="4601602" y="5885096"/>
            <a:ext cx="0" cy="301596"/>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a:endCxn id="399" idx="1"/>
          </p:cNvCxnSpPr>
          <p:nvPr/>
        </p:nvCxnSpPr>
        <p:spPr>
          <a:xfrm>
            <a:off x="2483768" y="2599282"/>
            <a:ext cx="334118" cy="17886"/>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12" name="组合 278"/>
          <p:cNvGrpSpPr/>
          <p:nvPr/>
        </p:nvGrpSpPr>
        <p:grpSpPr>
          <a:xfrm>
            <a:off x="6728455" y="5022004"/>
            <a:ext cx="1188732" cy="780703"/>
            <a:chOff x="3373438" y="4165597"/>
            <a:chExt cx="2273300" cy="536575"/>
          </a:xfrm>
        </p:grpSpPr>
        <p:grpSp>
          <p:nvGrpSpPr>
            <p:cNvPr id="13" name="Group 14"/>
            <p:cNvGrpSpPr>
              <a:grpSpLocks/>
            </p:cNvGrpSpPr>
            <p:nvPr/>
          </p:nvGrpSpPr>
          <p:grpSpPr bwMode="auto">
            <a:xfrm>
              <a:off x="3373438" y="4165597"/>
              <a:ext cx="2273300" cy="536575"/>
              <a:chOff x="3964" y="2071"/>
              <a:chExt cx="1484" cy="330"/>
            </a:xfrm>
          </p:grpSpPr>
          <p:sp>
            <p:nvSpPr>
              <p:cNvPr id="282"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8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81" name="Text Box 34"/>
            <p:cNvSpPr txBox="1">
              <a:spLocks noChangeArrowheads="1"/>
            </p:cNvSpPr>
            <p:nvPr/>
          </p:nvSpPr>
          <p:spPr bwMode="white">
            <a:xfrm>
              <a:off x="3403600" y="4255060"/>
              <a:ext cx="2198714" cy="401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重要度计算</a:t>
              </a:r>
              <a:endParaRPr lang="en-US" altLang="zh-CN" sz="1600" b="1" dirty="0">
                <a:solidFill>
                  <a:schemeClr val="bg1"/>
                </a:solidFill>
                <a:latin typeface="+mj-ea"/>
                <a:ea typeface="+mj-ea"/>
              </a:endParaRPr>
            </a:p>
          </p:txBody>
        </p:sp>
      </p:grpSp>
      <p:cxnSp>
        <p:nvCxnSpPr>
          <p:cNvPr id="287" name="直接箭头连接符 286"/>
          <p:cNvCxnSpPr>
            <a:endCxn id="240" idx="1"/>
          </p:cNvCxnSpPr>
          <p:nvPr/>
        </p:nvCxnSpPr>
        <p:spPr>
          <a:xfrm flipV="1">
            <a:off x="3307484" y="5487466"/>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flipV="1">
            <a:off x="1697170" y="5501144"/>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92" name="直接箭头连接符 291"/>
          <p:cNvCxnSpPr/>
          <p:nvPr/>
        </p:nvCxnSpPr>
        <p:spPr>
          <a:xfrm flipV="1">
            <a:off x="4820843" y="5461139"/>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14" name="组合 294"/>
          <p:cNvGrpSpPr/>
          <p:nvPr/>
        </p:nvGrpSpPr>
        <p:grpSpPr>
          <a:xfrm>
            <a:off x="2123728" y="6046875"/>
            <a:ext cx="1183756" cy="687482"/>
            <a:chOff x="3373438" y="4165600"/>
            <a:chExt cx="2273300" cy="536575"/>
          </a:xfrm>
        </p:grpSpPr>
        <p:grpSp>
          <p:nvGrpSpPr>
            <p:cNvPr id="15" name="Group 14"/>
            <p:cNvGrpSpPr>
              <a:grpSpLocks/>
            </p:cNvGrpSpPr>
            <p:nvPr/>
          </p:nvGrpSpPr>
          <p:grpSpPr bwMode="auto">
            <a:xfrm>
              <a:off x="3373438" y="4165600"/>
              <a:ext cx="2273300" cy="536575"/>
              <a:chOff x="3964" y="2071"/>
              <a:chExt cx="1484" cy="330"/>
            </a:xfrm>
          </p:grpSpPr>
          <p:sp>
            <p:nvSpPr>
              <p:cNvPr id="298"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99"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97" name="Text Box 34"/>
            <p:cNvSpPr txBox="1">
              <a:spLocks noChangeArrowheads="1"/>
            </p:cNvSpPr>
            <p:nvPr/>
          </p:nvSpPr>
          <p:spPr bwMode="white">
            <a:xfrm>
              <a:off x="3403600" y="4219313"/>
              <a:ext cx="2200276" cy="45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实体抽取属性抽取</a:t>
              </a:r>
              <a:endParaRPr lang="en-US" altLang="zh-CN" sz="1600" b="1" dirty="0">
                <a:solidFill>
                  <a:schemeClr val="bg1"/>
                </a:solidFill>
                <a:latin typeface="+mj-ea"/>
                <a:ea typeface="+mj-ea"/>
              </a:endParaRPr>
            </a:p>
          </p:txBody>
        </p:sp>
      </p:grpSp>
      <p:cxnSp>
        <p:nvCxnSpPr>
          <p:cNvPr id="300" name="直接箭头连接符 299"/>
          <p:cNvCxnSpPr/>
          <p:nvPr/>
        </p:nvCxnSpPr>
        <p:spPr>
          <a:xfrm flipV="1">
            <a:off x="1697170" y="6375111"/>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301" name="肘形连接符 300"/>
          <p:cNvCxnSpPr>
            <a:stCxn id="298" idx="3"/>
            <a:endCxn id="240" idx="2"/>
          </p:cNvCxnSpPr>
          <p:nvPr/>
        </p:nvCxnSpPr>
        <p:spPr>
          <a:xfrm flipV="1">
            <a:off x="3307484" y="5880920"/>
            <a:ext cx="961502" cy="509696"/>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16" name="Group 14"/>
          <p:cNvGrpSpPr>
            <a:grpSpLocks/>
          </p:cNvGrpSpPr>
          <p:nvPr/>
        </p:nvGrpSpPr>
        <p:grpSpPr bwMode="auto">
          <a:xfrm>
            <a:off x="5570703" y="6241744"/>
            <a:ext cx="1156308" cy="395866"/>
            <a:chOff x="3964" y="2071"/>
            <a:chExt cx="1484" cy="330"/>
          </a:xfrm>
        </p:grpSpPr>
        <p:sp>
          <p:nvSpPr>
            <p:cNvPr id="308"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309"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10" name="Text Box 34"/>
          <p:cNvSpPr txBox="1">
            <a:spLocks noChangeArrowheads="1"/>
          </p:cNvSpPr>
          <p:nvPr/>
        </p:nvSpPr>
        <p:spPr bwMode="white">
          <a:xfrm>
            <a:off x="5590049" y="6309163"/>
            <a:ext cx="121419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属性值决策</a:t>
            </a:r>
            <a:endParaRPr lang="en-US" altLang="zh-CN" sz="1400" b="1" dirty="0">
              <a:solidFill>
                <a:schemeClr val="bg1"/>
              </a:solidFill>
              <a:latin typeface="+mj-ea"/>
              <a:ea typeface="+mj-ea"/>
            </a:endParaRPr>
          </a:p>
        </p:txBody>
      </p:sp>
      <p:grpSp>
        <p:nvGrpSpPr>
          <p:cNvPr id="17" name="Group 14"/>
          <p:cNvGrpSpPr>
            <a:grpSpLocks/>
          </p:cNvGrpSpPr>
          <p:nvPr/>
        </p:nvGrpSpPr>
        <p:grpSpPr bwMode="auto">
          <a:xfrm>
            <a:off x="6908696" y="6226546"/>
            <a:ext cx="926014" cy="395866"/>
            <a:chOff x="3964" y="2071"/>
            <a:chExt cx="1484" cy="330"/>
          </a:xfrm>
        </p:grpSpPr>
        <p:sp>
          <p:nvSpPr>
            <p:cNvPr id="312"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31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14" name="Text Box 34"/>
          <p:cNvSpPr txBox="1">
            <a:spLocks noChangeArrowheads="1"/>
          </p:cNvSpPr>
          <p:nvPr/>
        </p:nvSpPr>
        <p:spPr bwMode="white">
          <a:xfrm>
            <a:off x="6846139" y="6275262"/>
            <a:ext cx="10473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关系建立</a:t>
            </a:r>
            <a:endParaRPr lang="en-US" altLang="zh-CN" sz="1400" b="1" dirty="0">
              <a:solidFill>
                <a:schemeClr val="bg1"/>
              </a:solidFill>
              <a:latin typeface="+mj-ea"/>
              <a:ea typeface="+mj-ea"/>
            </a:endParaRPr>
          </a:p>
        </p:txBody>
      </p:sp>
      <p:cxnSp>
        <p:nvCxnSpPr>
          <p:cNvPr id="316" name="直接箭头连接符 315"/>
          <p:cNvCxnSpPr>
            <a:stCxn id="200" idx="3"/>
            <a:endCxn id="308" idx="1"/>
          </p:cNvCxnSpPr>
          <p:nvPr/>
        </p:nvCxnSpPr>
        <p:spPr>
          <a:xfrm flipV="1">
            <a:off x="5407720" y="6439677"/>
            <a:ext cx="162983" cy="8661"/>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6760065" y="6410492"/>
            <a:ext cx="162983" cy="8661"/>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321" name="Picture 3" descr="C:\Users\yuhao\AppData\Local\Microsoft\Windows\Temporary Internet Files\Content.IE5\F70VZXAE\MC900431637[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021886" y="3617385"/>
            <a:ext cx="722946" cy="722946"/>
          </a:xfrm>
          <a:prstGeom prst="rect">
            <a:avLst/>
          </a:prstGeom>
          <a:noFill/>
          <a:extLst>
            <a:ext uri="{909E8E84-426E-40DD-AFC4-6F175D3DCCD1}">
              <a14:hiddenFill xmlns="" xmlns:a14="http://schemas.microsoft.com/office/drawing/2010/main">
                <a:solidFill>
                  <a:srgbClr val="FFFFFF"/>
                </a:solidFill>
              </a14:hiddenFill>
            </a:ext>
          </a:extLst>
        </p:spPr>
      </p:pic>
      <p:pic>
        <p:nvPicPr>
          <p:cNvPr id="322" name="Picture 3" descr="C:\Users\yuhao\AppData\Local\Microsoft\Windows\Temporary Internet Files\Content.IE5\F70VZXAE\MC900431637[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97770" y="3642158"/>
            <a:ext cx="722946" cy="722946"/>
          </a:xfrm>
          <a:prstGeom prst="rect">
            <a:avLst/>
          </a:prstGeom>
          <a:noFill/>
          <a:extLst>
            <a:ext uri="{909E8E84-426E-40DD-AFC4-6F175D3DCCD1}">
              <a14:hiddenFill xmlns="" xmlns:a14="http://schemas.microsoft.com/office/drawing/2010/main">
                <a:solidFill>
                  <a:srgbClr val="FFFFFF"/>
                </a:solidFill>
              </a14:hiddenFill>
            </a:ext>
          </a:extLst>
        </p:spPr>
      </p:pic>
      <p:sp>
        <p:nvSpPr>
          <p:cNvPr id="323" name="矩形 322"/>
          <p:cNvSpPr/>
          <p:nvPr/>
        </p:nvSpPr>
        <p:spPr>
          <a:xfrm>
            <a:off x="5889453" y="4345359"/>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知立方数据</a:t>
            </a:r>
            <a:endParaRPr lang="en-US" altLang="zh-CN" sz="1400" b="1" dirty="0">
              <a:latin typeface="+mj-ea"/>
              <a:ea typeface="+mj-ea"/>
            </a:endParaRPr>
          </a:p>
        </p:txBody>
      </p:sp>
      <p:cxnSp>
        <p:nvCxnSpPr>
          <p:cNvPr id="324" name="肘形连接符 323"/>
          <p:cNvCxnSpPr>
            <a:stCxn id="283" idx="0"/>
            <a:endCxn id="322" idx="3"/>
          </p:cNvCxnSpPr>
          <p:nvPr/>
        </p:nvCxnSpPr>
        <p:spPr>
          <a:xfrm rot="16200000" flipV="1">
            <a:off x="6687723" y="4436624"/>
            <a:ext cx="1065688" cy="199702"/>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3096" name="Picture 24"/>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987824" y="3413112"/>
            <a:ext cx="720464" cy="8356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8" name="组合 328"/>
          <p:cNvGrpSpPr/>
          <p:nvPr/>
        </p:nvGrpSpPr>
        <p:grpSpPr>
          <a:xfrm>
            <a:off x="340098" y="3533597"/>
            <a:ext cx="1183756" cy="687481"/>
            <a:chOff x="3373438" y="4165600"/>
            <a:chExt cx="2273300" cy="536575"/>
          </a:xfrm>
          <a:solidFill>
            <a:srgbClr val="00B050"/>
          </a:solidFill>
          <a:effectLst/>
        </p:grpSpPr>
        <p:grpSp>
          <p:nvGrpSpPr>
            <p:cNvPr id="19" name="Group 14"/>
            <p:cNvGrpSpPr>
              <a:grpSpLocks/>
            </p:cNvGrpSpPr>
            <p:nvPr/>
          </p:nvGrpSpPr>
          <p:grpSpPr bwMode="auto">
            <a:xfrm>
              <a:off x="3373438" y="4165600"/>
              <a:ext cx="2273300" cy="536575"/>
              <a:chOff x="3964" y="2071"/>
              <a:chExt cx="1484" cy="330"/>
            </a:xfrm>
            <a:grpFill/>
          </p:grpSpPr>
          <p:sp>
            <p:nvSpPr>
              <p:cNvPr id="332" name="AutoShape 15"/>
              <p:cNvSpPr>
                <a:spLocks noChangeArrowheads="1"/>
              </p:cNvSpPr>
              <p:nvPr/>
            </p:nvSpPr>
            <p:spPr bwMode="gray">
              <a:xfrm>
                <a:off x="3964" y="2071"/>
                <a:ext cx="1484" cy="330"/>
              </a:xfrm>
              <a:prstGeom prst="roundRect">
                <a:avLst>
                  <a:gd name="adj" fmla="val 16667"/>
                </a:avLst>
              </a:prstGeom>
              <a:grpFill/>
              <a:ln w="12700" algn="ctr">
                <a:solidFill>
                  <a:srgbClr val="808080"/>
                </a:solidFill>
                <a:round/>
                <a:headEnd/>
                <a:tailEnd/>
              </a:ln>
            </p:spPr>
            <p:txBody>
              <a:bodyPr wrap="none" anchor="ctr"/>
              <a:lstStyle/>
              <a:p>
                <a:endParaRPr lang="zh-CN" altLang="zh-CN"/>
              </a:p>
            </p:txBody>
          </p:sp>
          <p:sp>
            <p:nvSpPr>
              <p:cNvPr id="333" name="AutoShape 16"/>
              <p:cNvSpPr>
                <a:spLocks noChangeArrowheads="1"/>
              </p:cNvSpPr>
              <p:nvPr/>
            </p:nvSpPr>
            <p:spPr bwMode="gray">
              <a:xfrm>
                <a:off x="3987" y="2091"/>
                <a:ext cx="1432" cy="134"/>
              </a:xfrm>
              <a:prstGeom prst="roundRect">
                <a:avLst>
                  <a:gd name="adj" fmla="val 28356"/>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31" name="Text Box 34"/>
            <p:cNvSpPr txBox="1">
              <a:spLocks noChangeArrowheads="1"/>
            </p:cNvSpPr>
            <p:nvPr/>
          </p:nvSpPr>
          <p:spPr bwMode="white">
            <a:xfrm>
              <a:off x="3403600" y="4260086"/>
              <a:ext cx="2200276" cy="38144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lnSpc>
                  <a:spcPts val="1020"/>
                </a:lnSpc>
                <a:spcBef>
                  <a:spcPct val="50000"/>
                </a:spcBef>
              </a:pPr>
              <a:r>
                <a:rPr lang="zh-CN" altLang="en-US" sz="1600" b="1" dirty="0" smtClean="0">
                  <a:solidFill>
                    <a:schemeClr val="bg1"/>
                  </a:solidFill>
                  <a:latin typeface="+mj-ea"/>
                  <a:ea typeface="+mj-ea"/>
                </a:rPr>
                <a:t>本体</a:t>
              </a:r>
              <a:endParaRPr lang="en-US" altLang="zh-CN" sz="1600" b="1" dirty="0" smtClean="0">
                <a:solidFill>
                  <a:schemeClr val="bg1"/>
                </a:solidFill>
                <a:latin typeface="+mj-ea"/>
                <a:ea typeface="+mj-ea"/>
              </a:endParaRPr>
            </a:p>
            <a:p>
              <a:pPr algn="ctr">
                <a:lnSpc>
                  <a:spcPts val="1020"/>
                </a:lnSpc>
                <a:spcBef>
                  <a:spcPct val="50000"/>
                </a:spcBef>
              </a:pPr>
              <a:r>
                <a:rPr lang="zh-CN" altLang="en-US" sz="1600" b="1" dirty="0" smtClean="0">
                  <a:solidFill>
                    <a:schemeClr val="bg1"/>
                  </a:solidFill>
                  <a:latin typeface="+mj-ea"/>
                  <a:ea typeface="+mj-ea"/>
                </a:rPr>
                <a:t>生成系统</a:t>
              </a:r>
              <a:endParaRPr lang="en-US" altLang="zh-CN" sz="1600" b="1" dirty="0">
                <a:solidFill>
                  <a:schemeClr val="bg1"/>
                </a:solidFill>
                <a:latin typeface="+mj-ea"/>
                <a:ea typeface="+mj-ea"/>
              </a:endParaRPr>
            </a:p>
          </p:txBody>
        </p:sp>
      </p:grpSp>
      <p:cxnSp>
        <p:nvCxnSpPr>
          <p:cNvPr id="334" name="直接箭头连接符 333"/>
          <p:cNvCxnSpPr/>
          <p:nvPr/>
        </p:nvCxnSpPr>
        <p:spPr>
          <a:xfrm>
            <a:off x="1741834" y="3895902"/>
            <a:ext cx="1139428"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flipH="1">
            <a:off x="2760064" y="4393776"/>
            <a:ext cx="587992" cy="736992"/>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3512306" y="4478287"/>
            <a:ext cx="462321" cy="543717"/>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5" name="直接连接符 344"/>
          <p:cNvCxnSpPr>
            <a:endCxn id="237" idx="0"/>
          </p:cNvCxnSpPr>
          <p:nvPr/>
        </p:nvCxnSpPr>
        <p:spPr>
          <a:xfrm>
            <a:off x="3788235" y="4478287"/>
            <a:ext cx="2065136" cy="586722"/>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8" name="直接连接符 347"/>
          <p:cNvCxnSpPr>
            <a:stCxn id="328" idx="2"/>
          </p:cNvCxnSpPr>
          <p:nvPr/>
        </p:nvCxnSpPr>
        <p:spPr>
          <a:xfrm flipH="1">
            <a:off x="2977723" y="4528865"/>
            <a:ext cx="323483" cy="1507029"/>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5" name="Text Box 34"/>
          <p:cNvSpPr txBox="1">
            <a:spLocks noChangeArrowheads="1"/>
          </p:cNvSpPr>
          <p:nvPr/>
        </p:nvSpPr>
        <p:spPr bwMode="white">
          <a:xfrm>
            <a:off x="4427984" y="3777560"/>
            <a:ext cx="10829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索引生成</a:t>
            </a:r>
            <a:endParaRPr lang="en-US" altLang="zh-CN" sz="1600" b="1" dirty="0">
              <a:solidFill>
                <a:schemeClr val="bg1"/>
              </a:solidFill>
              <a:latin typeface="+mj-ea"/>
              <a:ea typeface="+mj-ea"/>
            </a:endParaRPr>
          </a:p>
        </p:txBody>
      </p:sp>
      <p:cxnSp>
        <p:nvCxnSpPr>
          <p:cNvPr id="356" name="直接箭头连接符 355"/>
          <p:cNvCxnSpPr/>
          <p:nvPr/>
        </p:nvCxnSpPr>
        <p:spPr>
          <a:xfrm flipH="1">
            <a:off x="5582010" y="3954437"/>
            <a:ext cx="490188"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sp>
        <p:nvSpPr>
          <p:cNvPr id="366" name="Text Box 34"/>
          <p:cNvSpPr txBox="1">
            <a:spLocks noChangeArrowheads="1"/>
          </p:cNvSpPr>
          <p:nvPr/>
        </p:nvSpPr>
        <p:spPr bwMode="white">
          <a:xfrm>
            <a:off x="4445090" y="3057480"/>
            <a:ext cx="10829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检索系统</a:t>
            </a:r>
            <a:endParaRPr lang="en-US" altLang="zh-CN" sz="1600" b="1" dirty="0">
              <a:solidFill>
                <a:schemeClr val="bg1"/>
              </a:solidFill>
              <a:latin typeface="+mj-ea"/>
              <a:ea typeface="+mj-ea"/>
            </a:endParaRPr>
          </a:p>
        </p:txBody>
      </p:sp>
      <p:grpSp>
        <p:nvGrpSpPr>
          <p:cNvPr id="20" name="组合 222"/>
          <p:cNvGrpSpPr/>
          <p:nvPr/>
        </p:nvGrpSpPr>
        <p:grpSpPr>
          <a:xfrm>
            <a:off x="107504" y="2360236"/>
            <a:ext cx="1146398" cy="536575"/>
            <a:chOff x="417770" y="1919150"/>
            <a:chExt cx="2273300" cy="536575"/>
          </a:xfrm>
        </p:grpSpPr>
        <p:grpSp>
          <p:nvGrpSpPr>
            <p:cNvPr id="21" name="Group 11"/>
            <p:cNvGrpSpPr>
              <a:grpSpLocks/>
            </p:cNvGrpSpPr>
            <p:nvPr/>
          </p:nvGrpSpPr>
          <p:grpSpPr bwMode="auto">
            <a:xfrm>
              <a:off x="417770" y="1919150"/>
              <a:ext cx="2273300" cy="536575"/>
              <a:chOff x="3964" y="2071"/>
              <a:chExt cx="1484" cy="330"/>
            </a:xfrm>
          </p:grpSpPr>
          <p:sp>
            <p:nvSpPr>
              <p:cNvPr id="372"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373"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74" name="Text Box 30"/>
            <p:cNvSpPr txBox="1">
              <a:spLocks noChangeArrowheads="1"/>
            </p:cNvSpPr>
            <p:nvPr/>
          </p:nvSpPr>
          <p:spPr bwMode="white">
            <a:xfrm>
              <a:off x="459045" y="2009638"/>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实体识别</a:t>
              </a:r>
              <a:endParaRPr lang="en-US" altLang="zh-CN" sz="1600" b="1" dirty="0">
                <a:solidFill>
                  <a:schemeClr val="bg1"/>
                </a:solidFill>
                <a:latin typeface="+mj-ea"/>
                <a:ea typeface="+mj-ea"/>
              </a:endParaRPr>
            </a:p>
          </p:txBody>
        </p:sp>
      </p:grpSp>
      <p:sp>
        <p:nvSpPr>
          <p:cNvPr id="328" name="矩形 327"/>
          <p:cNvSpPr/>
          <p:nvPr/>
        </p:nvSpPr>
        <p:spPr>
          <a:xfrm>
            <a:off x="2627784" y="4221088"/>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本体库</a:t>
            </a:r>
            <a:endParaRPr lang="en-US" altLang="zh-CN" sz="1400" b="1" dirty="0">
              <a:latin typeface="+mj-ea"/>
              <a:ea typeface="+mj-ea"/>
            </a:endParaRPr>
          </a:p>
        </p:txBody>
      </p:sp>
      <p:grpSp>
        <p:nvGrpSpPr>
          <p:cNvPr id="22" name="组合 390"/>
          <p:cNvGrpSpPr/>
          <p:nvPr/>
        </p:nvGrpSpPr>
        <p:grpSpPr>
          <a:xfrm>
            <a:off x="1465394" y="2348880"/>
            <a:ext cx="1146398" cy="608681"/>
            <a:chOff x="417770" y="1930532"/>
            <a:chExt cx="2273300" cy="608681"/>
          </a:xfrm>
        </p:grpSpPr>
        <p:grpSp>
          <p:nvGrpSpPr>
            <p:cNvPr id="23" name="Group 11"/>
            <p:cNvGrpSpPr>
              <a:grpSpLocks/>
            </p:cNvGrpSpPr>
            <p:nvPr/>
          </p:nvGrpSpPr>
          <p:grpSpPr bwMode="auto">
            <a:xfrm>
              <a:off x="417770" y="1930532"/>
              <a:ext cx="2273300" cy="536575"/>
              <a:chOff x="3964" y="2078"/>
              <a:chExt cx="1484" cy="330"/>
            </a:xfrm>
          </p:grpSpPr>
          <p:sp>
            <p:nvSpPr>
              <p:cNvPr id="394" name="AutoShape 12"/>
              <p:cNvSpPr>
                <a:spLocks noChangeArrowheads="1"/>
              </p:cNvSpPr>
              <p:nvPr/>
            </p:nvSpPr>
            <p:spPr bwMode="gray">
              <a:xfrm>
                <a:off x="3964" y="2078"/>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395"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93" name="Text Box 30"/>
            <p:cNvSpPr txBox="1">
              <a:spLocks noChangeArrowheads="1"/>
            </p:cNvSpPr>
            <p:nvPr/>
          </p:nvSpPr>
          <p:spPr bwMode="white">
            <a:xfrm>
              <a:off x="459044" y="1954438"/>
              <a:ext cx="220027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en-US" altLang="zh-CN" sz="1600" b="1" dirty="0" smtClean="0">
                  <a:solidFill>
                    <a:schemeClr val="bg1"/>
                  </a:solidFill>
                  <a:latin typeface="+mj-ea"/>
                  <a:ea typeface="+mj-ea"/>
                </a:rPr>
                <a:t>Pattern</a:t>
              </a:r>
              <a:r>
                <a:rPr lang="zh-CN" altLang="en-US" sz="1600" b="1" dirty="0" smtClean="0">
                  <a:solidFill>
                    <a:schemeClr val="bg1"/>
                  </a:solidFill>
                  <a:latin typeface="+mj-ea"/>
                  <a:ea typeface="+mj-ea"/>
                </a:rPr>
                <a:t>挖掘</a:t>
              </a:r>
              <a:endParaRPr lang="en-US" altLang="zh-CN" sz="1600" b="1" dirty="0">
                <a:solidFill>
                  <a:schemeClr val="bg1"/>
                </a:solidFill>
                <a:latin typeface="+mj-ea"/>
                <a:ea typeface="+mj-ea"/>
              </a:endParaRPr>
            </a:p>
          </p:txBody>
        </p:sp>
      </p:grpSp>
      <p:grpSp>
        <p:nvGrpSpPr>
          <p:cNvPr id="24" name="组合 395"/>
          <p:cNvGrpSpPr/>
          <p:nvPr/>
        </p:nvGrpSpPr>
        <p:grpSpPr>
          <a:xfrm>
            <a:off x="2817886" y="2348880"/>
            <a:ext cx="1146398" cy="536575"/>
            <a:chOff x="417770" y="1919150"/>
            <a:chExt cx="2273300" cy="536575"/>
          </a:xfrm>
        </p:grpSpPr>
        <p:grpSp>
          <p:nvGrpSpPr>
            <p:cNvPr id="25" name="Group 11"/>
            <p:cNvGrpSpPr>
              <a:grpSpLocks/>
            </p:cNvGrpSpPr>
            <p:nvPr/>
          </p:nvGrpSpPr>
          <p:grpSpPr bwMode="auto">
            <a:xfrm>
              <a:off x="417770" y="1919150"/>
              <a:ext cx="2273300" cy="536575"/>
              <a:chOff x="3964" y="2071"/>
              <a:chExt cx="1484" cy="330"/>
            </a:xfrm>
          </p:grpSpPr>
          <p:sp>
            <p:nvSpPr>
              <p:cNvPr id="399"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400"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98" name="Text Box 30"/>
            <p:cNvSpPr txBox="1">
              <a:spLocks noChangeArrowheads="1"/>
            </p:cNvSpPr>
            <p:nvPr/>
          </p:nvSpPr>
          <p:spPr bwMode="white">
            <a:xfrm>
              <a:off x="459045" y="2009638"/>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标签消岐</a:t>
              </a:r>
              <a:endParaRPr lang="en-US" altLang="zh-CN" sz="1600" b="1" dirty="0">
                <a:solidFill>
                  <a:schemeClr val="bg1"/>
                </a:solidFill>
                <a:latin typeface="+mj-ea"/>
                <a:ea typeface="+mj-ea"/>
              </a:endParaRPr>
            </a:p>
          </p:txBody>
        </p:sp>
      </p:grpSp>
      <p:cxnSp>
        <p:nvCxnSpPr>
          <p:cNvPr id="409" name="直接箭头连接符 408"/>
          <p:cNvCxnSpPr/>
          <p:nvPr/>
        </p:nvCxnSpPr>
        <p:spPr>
          <a:xfrm flipH="1">
            <a:off x="678386" y="1928802"/>
            <a:ext cx="4718" cy="385807"/>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3086" name="肘形连接符 3085"/>
          <p:cNvCxnSpPr>
            <a:stCxn id="399" idx="3"/>
            <a:endCxn id="364" idx="0"/>
          </p:cNvCxnSpPr>
          <p:nvPr/>
        </p:nvCxnSpPr>
        <p:spPr>
          <a:xfrm>
            <a:off x="3964284" y="2617168"/>
            <a:ext cx="1032663" cy="350538"/>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sp>
        <p:nvSpPr>
          <p:cNvPr id="412" name="矩形 411"/>
          <p:cNvSpPr/>
          <p:nvPr/>
        </p:nvSpPr>
        <p:spPr>
          <a:xfrm>
            <a:off x="3821206" y="2142947"/>
            <a:ext cx="2046938" cy="307777"/>
          </a:xfrm>
          <a:prstGeom prst="rect">
            <a:avLst/>
          </a:prstGeom>
        </p:spPr>
        <p:txBody>
          <a:bodyPr wrap="square">
            <a:spAutoFit/>
          </a:bodyPr>
          <a:lstStyle/>
          <a:p>
            <a:pPr algn="ctr">
              <a:spcBef>
                <a:spcPct val="50000"/>
              </a:spcBef>
            </a:pPr>
            <a:r>
              <a:rPr lang="en-US" altLang="zh-CN" sz="1400" b="1" dirty="0" smtClean="0">
                <a:latin typeface="+mj-ea"/>
                <a:ea typeface="+mj-ea"/>
              </a:rPr>
              <a:t>SPARQL</a:t>
            </a:r>
            <a:r>
              <a:rPr lang="zh-CN" altLang="en-US" sz="1400" b="1" dirty="0" smtClean="0">
                <a:latin typeface="+mj-ea"/>
                <a:ea typeface="+mj-ea"/>
              </a:rPr>
              <a:t>查询语句</a:t>
            </a:r>
            <a:endParaRPr lang="en-US" altLang="zh-CN" sz="1400" b="1" dirty="0">
              <a:latin typeface="+mj-ea"/>
              <a:ea typeface="+mj-ea"/>
            </a:endParaRPr>
          </a:p>
        </p:txBody>
      </p:sp>
      <p:cxnSp>
        <p:nvCxnSpPr>
          <p:cNvPr id="413" name="直接连接符 412"/>
          <p:cNvCxnSpPr/>
          <p:nvPr/>
        </p:nvCxnSpPr>
        <p:spPr>
          <a:xfrm flipH="1" flipV="1">
            <a:off x="808870" y="2988154"/>
            <a:ext cx="2168853" cy="726697"/>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3096" idx="0"/>
          </p:cNvCxnSpPr>
          <p:nvPr/>
        </p:nvCxnSpPr>
        <p:spPr>
          <a:xfrm flipV="1">
            <a:off x="3348056" y="2957561"/>
            <a:ext cx="164250" cy="455551"/>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直接连接符 420"/>
          <p:cNvCxnSpPr>
            <a:endCxn id="353" idx="1"/>
          </p:cNvCxnSpPr>
          <p:nvPr/>
        </p:nvCxnSpPr>
        <p:spPr>
          <a:xfrm>
            <a:off x="3708288" y="3954437"/>
            <a:ext cx="719696" cy="0"/>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9" name="肘形连接符 428"/>
          <p:cNvCxnSpPr>
            <a:stCxn id="364" idx="3"/>
            <a:endCxn id="425" idx="1"/>
          </p:cNvCxnSpPr>
          <p:nvPr/>
        </p:nvCxnSpPr>
        <p:spPr>
          <a:xfrm flipV="1">
            <a:off x="5548804" y="3232721"/>
            <a:ext cx="463356" cy="1636"/>
          </a:xfrm>
          <a:prstGeom prst="bentConnector3">
            <a:avLst>
              <a:gd name="adj1" fmla="val 50000"/>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26" name="组合 3098"/>
          <p:cNvGrpSpPr/>
          <p:nvPr/>
        </p:nvGrpSpPr>
        <p:grpSpPr>
          <a:xfrm>
            <a:off x="5991531" y="2979312"/>
            <a:ext cx="1142686" cy="485794"/>
            <a:chOff x="5889453" y="1339724"/>
            <a:chExt cx="2273300" cy="536575"/>
          </a:xfrm>
        </p:grpSpPr>
        <p:grpSp>
          <p:nvGrpSpPr>
            <p:cNvPr id="27" name="Group 8"/>
            <p:cNvGrpSpPr>
              <a:grpSpLocks/>
            </p:cNvGrpSpPr>
            <p:nvPr/>
          </p:nvGrpSpPr>
          <p:grpSpPr bwMode="auto">
            <a:xfrm>
              <a:off x="5889453" y="1339724"/>
              <a:ext cx="2273300" cy="536575"/>
              <a:chOff x="3964" y="2071"/>
              <a:chExt cx="1484" cy="330"/>
            </a:xfrm>
          </p:grpSpPr>
          <p:sp>
            <p:nvSpPr>
              <p:cNvPr id="438"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39"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40" name="Text Box 31"/>
            <p:cNvSpPr txBox="1">
              <a:spLocks noChangeArrowheads="1"/>
            </p:cNvSpPr>
            <p:nvPr/>
          </p:nvSpPr>
          <p:spPr bwMode="white">
            <a:xfrm>
              <a:off x="5916441" y="1420687"/>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排序</a:t>
              </a:r>
              <a:endParaRPr lang="en-US" altLang="zh-CN" sz="1600" b="1" dirty="0">
                <a:solidFill>
                  <a:schemeClr val="bg1"/>
                </a:solidFill>
                <a:latin typeface="+mj-ea"/>
                <a:ea typeface="+mj-ea"/>
              </a:endParaRPr>
            </a:p>
          </p:txBody>
        </p:sp>
      </p:grpSp>
      <p:grpSp>
        <p:nvGrpSpPr>
          <p:cNvPr id="28" name="组合 442"/>
          <p:cNvGrpSpPr/>
          <p:nvPr/>
        </p:nvGrpSpPr>
        <p:grpSpPr>
          <a:xfrm>
            <a:off x="5991531" y="2207827"/>
            <a:ext cx="736924" cy="485794"/>
            <a:chOff x="5889453" y="1339724"/>
            <a:chExt cx="2273300" cy="536575"/>
          </a:xfrm>
        </p:grpSpPr>
        <p:grpSp>
          <p:nvGrpSpPr>
            <p:cNvPr id="29" name="Group 8"/>
            <p:cNvGrpSpPr>
              <a:grpSpLocks/>
            </p:cNvGrpSpPr>
            <p:nvPr/>
          </p:nvGrpSpPr>
          <p:grpSpPr bwMode="auto">
            <a:xfrm>
              <a:off x="5889453" y="1339724"/>
              <a:ext cx="2273300" cy="536575"/>
              <a:chOff x="3964" y="2071"/>
              <a:chExt cx="1484" cy="330"/>
            </a:xfrm>
          </p:grpSpPr>
          <p:sp>
            <p:nvSpPr>
              <p:cNvPr id="446"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47"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45"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推理</a:t>
              </a:r>
              <a:endParaRPr lang="en-US" altLang="zh-CN" sz="1600" b="1" dirty="0">
                <a:solidFill>
                  <a:schemeClr val="bg1"/>
                </a:solidFill>
                <a:latin typeface="+mj-ea"/>
                <a:ea typeface="+mj-ea"/>
              </a:endParaRPr>
            </a:p>
          </p:txBody>
        </p:sp>
      </p:grpSp>
      <p:grpSp>
        <p:nvGrpSpPr>
          <p:cNvPr id="30" name="组合 455"/>
          <p:cNvGrpSpPr/>
          <p:nvPr/>
        </p:nvGrpSpPr>
        <p:grpSpPr>
          <a:xfrm>
            <a:off x="6867834" y="2207827"/>
            <a:ext cx="736924" cy="485794"/>
            <a:chOff x="5889453" y="1339724"/>
            <a:chExt cx="2273300" cy="536575"/>
          </a:xfrm>
        </p:grpSpPr>
        <p:grpSp>
          <p:nvGrpSpPr>
            <p:cNvPr id="31" name="Group 8"/>
            <p:cNvGrpSpPr>
              <a:grpSpLocks/>
            </p:cNvGrpSpPr>
            <p:nvPr/>
          </p:nvGrpSpPr>
          <p:grpSpPr bwMode="auto">
            <a:xfrm>
              <a:off x="5889453" y="1339724"/>
              <a:ext cx="2273300" cy="536575"/>
              <a:chOff x="3964" y="2071"/>
              <a:chExt cx="1484" cy="330"/>
            </a:xfrm>
          </p:grpSpPr>
          <p:sp>
            <p:nvSpPr>
              <p:cNvPr id="459"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60"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58"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推荐</a:t>
              </a:r>
              <a:endParaRPr lang="en-US" altLang="zh-CN" sz="1600" b="1" dirty="0">
                <a:solidFill>
                  <a:schemeClr val="bg1"/>
                </a:solidFill>
                <a:latin typeface="+mj-ea"/>
                <a:ea typeface="+mj-ea"/>
              </a:endParaRPr>
            </a:p>
          </p:txBody>
        </p:sp>
      </p:grpSp>
      <p:grpSp>
        <p:nvGrpSpPr>
          <p:cNvPr id="32" name="组合 460"/>
          <p:cNvGrpSpPr/>
          <p:nvPr/>
        </p:nvGrpSpPr>
        <p:grpSpPr>
          <a:xfrm>
            <a:off x="7740353" y="2204864"/>
            <a:ext cx="792087" cy="485794"/>
            <a:chOff x="5889453" y="1339724"/>
            <a:chExt cx="2273300" cy="536575"/>
          </a:xfrm>
        </p:grpSpPr>
        <p:grpSp>
          <p:nvGrpSpPr>
            <p:cNvPr id="33" name="Group 8"/>
            <p:cNvGrpSpPr>
              <a:grpSpLocks/>
            </p:cNvGrpSpPr>
            <p:nvPr/>
          </p:nvGrpSpPr>
          <p:grpSpPr bwMode="auto">
            <a:xfrm>
              <a:off x="5889453" y="1339724"/>
              <a:ext cx="2273300" cy="536575"/>
              <a:chOff x="3964" y="2071"/>
              <a:chExt cx="1484" cy="330"/>
            </a:xfrm>
          </p:grpSpPr>
          <p:sp>
            <p:nvSpPr>
              <p:cNvPr id="464"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65"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63" name="Text Box 31"/>
            <p:cNvSpPr txBox="1">
              <a:spLocks noChangeArrowheads="1"/>
            </p:cNvSpPr>
            <p:nvPr/>
          </p:nvSpPr>
          <p:spPr bwMode="white">
            <a:xfrm>
              <a:off x="5916441" y="1420687"/>
              <a:ext cx="2200275"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统计</a:t>
              </a:r>
              <a:endParaRPr lang="en-US" altLang="zh-CN" sz="1600" b="1" dirty="0">
                <a:solidFill>
                  <a:schemeClr val="bg1"/>
                </a:solidFill>
                <a:latin typeface="+mj-ea"/>
                <a:ea typeface="+mj-ea"/>
              </a:endParaRPr>
            </a:p>
          </p:txBody>
        </p:sp>
      </p:grpSp>
      <p:sp>
        <p:nvSpPr>
          <p:cNvPr id="481" name="AutoShape 35"/>
          <p:cNvSpPr>
            <a:spLocks noChangeArrowheads="1"/>
          </p:cNvSpPr>
          <p:nvPr/>
        </p:nvSpPr>
        <p:spPr bwMode="gray">
          <a:xfrm>
            <a:off x="61566" y="1699172"/>
            <a:ext cx="1510038" cy="307777"/>
          </a:xfrm>
          <a:prstGeom prst="roundRect">
            <a:avLst>
              <a:gd name="adj" fmla="val 50000"/>
            </a:avLst>
          </a:prstGeom>
          <a:solidFill>
            <a:schemeClr val="bg1">
              <a:lumMod val="95000"/>
            </a:schemeClr>
          </a:solidFill>
          <a:ln w="57150" algn="ctr">
            <a:noFill/>
            <a:round/>
            <a:headEnd/>
            <a:tailEnd/>
          </a:ln>
          <a:effectLst>
            <a:outerShdw dist="63500" dir="3187806" algn="ctr" rotWithShape="0">
              <a:srgbClr val="1C1C1C">
                <a:alpha val="50000"/>
              </a:srgbClr>
            </a:outerShdw>
          </a:effectLst>
        </p:spPr>
        <p:txBody>
          <a:bodyPr wrap="none" anchor="ctr"/>
          <a:lstStyle/>
          <a:p>
            <a:pPr>
              <a:defRPr/>
            </a:pPr>
            <a:endParaRPr lang="zh-CN" altLang="en-US"/>
          </a:p>
        </p:txBody>
      </p:sp>
      <p:sp>
        <p:nvSpPr>
          <p:cNvPr id="483" name="矩形 482"/>
          <p:cNvSpPr/>
          <p:nvPr/>
        </p:nvSpPr>
        <p:spPr>
          <a:xfrm>
            <a:off x="-189582" y="1699172"/>
            <a:ext cx="2046938" cy="307777"/>
          </a:xfrm>
          <a:prstGeom prst="rect">
            <a:avLst/>
          </a:prstGeom>
        </p:spPr>
        <p:txBody>
          <a:bodyPr wrap="square">
            <a:spAutoFit/>
          </a:bodyPr>
          <a:lstStyle/>
          <a:p>
            <a:pPr algn="ctr">
              <a:spcBef>
                <a:spcPct val="50000"/>
              </a:spcBef>
            </a:pPr>
            <a:r>
              <a:rPr lang="en-US" altLang="zh-CN" sz="1400" b="1" dirty="0" smtClean="0">
                <a:latin typeface="+mj-ea"/>
                <a:ea typeface="+mj-ea"/>
              </a:rPr>
              <a:t>Query</a:t>
            </a:r>
            <a:endParaRPr lang="en-US" altLang="zh-CN" sz="1400" b="1" dirty="0">
              <a:latin typeface="+mj-ea"/>
              <a:ea typeface="+mj-ea"/>
            </a:endParaRPr>
          </a:p>
        </p:txBody>
      </p:sp>
      <p:sp>
        <p:nvSpPr>
          <p:cNvPr id="302081" name="标题 1"/>
          <p:cNvSpPr>
            <a:spLocks noGrp="1"/>
          </p:cNvSpPr>
          <p:nvPr>
            <p:ph type="title"/>
          </p:nvPr>
        </p:nvSpPr>
        <p:spPr>
          <a:xfrm>
            <a:off x="1322379" y="521058"/>
            <a:ext cx="8229600" cy="635000"/>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整体架构图</a:t>
            </a:r>
          </a:p>
        </p:txBody>
      </p:sp>
      <p:grpSp>
        <p:nvGrpSpPr>
          <p:cNvPr id="34" name="组合 486"/>
          <p:cNvGrpSpPr/>
          <p:nvPr/>
        </p:nvGrpSpPr>
        <p:grpSpPr>
          <a:xfrm>
            <a:off x="6148856" y="1325335"/>
            <a:ext cx="2209339" cy="485794"/>
            <a:chOff x="5889453" y="1339724"/>
            <a:chExt cx="2273300" cy="536575"/>
          </a:xfrm>
          <a:solidFill>
            <a:schemeClr val="accent6">
              <a:lumMod val="75000"/>
            </a:schemeClr>
          </a:solidFill>
        </p:grpSpPr>
        <p:grpSp>
          <p:nvGrpSpPr>
            <p:cNvPr id="35" name="Group 8"/>
            <p:cNvGrpSpPr>
              <a:grpSpLocks/>
            </p:cNvGrpSpPr>
            <p:nvPr/>
          </p:nvGrpSpPr>
          <p:grpSpPr bwMode="auto">
            <a:xfrm>
              <a:off x="5889453" y="1339724"/>
              <a:ext cx="2273300" cy="536575"/>
              <a:chOff x="3964" y="2071"/>
              <a:chExt cx="1484" cy="330"/>
            </a:xfrm>
            <a:grpFill/>
          </p:grpSpPr>
          <p:sp>
            <p:nvSpPr>
              <p:cNvPr id="490" name="AutoShape 9"/>
              <p:cNvSpPr>
                <a:spLocks noChangeArrowheads="1"/>
              </p:cNvSpPr>
              <p:nvPr/>
            </p:nvSpPr>
            <p:spPr bwMode="gray">
              <a:xfrm>
                <a:off x="3964" y="2071"/>
                <a:ext cx="1484" cy="330"/>
              </a:xfrm>
              <a:prstGeom prst="roundRect">
                <a:avLst>
                  <a:gd name="adj" fmla="val 16667"/>
                </a:avLst>
              </a:prstGeom>
              <a:grpFill/>
              <a:ln w="12700" algn="ctr">
                <a:solidFill>
                  <a:srgbClr val="808080"/>
                </a:solidFill>
                <a:round/>
                <a:headEnd/>
                <a:tailEnd/>
              </a:ln>
            </p:spPr>
            <p:txBody>
              <a:bodyPr wrap="none" anchor="ctr"/>
              <a:lstStyle/>
              <a:p>
                <a:endParaRPr lang="zh-CN" altLang="zh-CN"/>
              </a:p>
            </p:txBody>
          </p:sp>
          <p:sp>
            <p:nvSpPr>
              <p:cNvPr id="491" name="AutoShape 10"/>
              <p:cNvSpPr>
                <a:spLocks noChangeArrowheads="1"/>
              </p:cNvSpPr>
              <p:nvPr/>
            </p:nvSpPr>
            <p:spPr bwMode="gray">
              <a:xfrm>
                <a:off x="3987" y="2091"/>
                <a:ext cx="1432" cy="134"/>
              </a:xfrm>
              <a:prstGeom prst="roundRect">
                <a:avLst>
                  <a:gd name="adj" fmla="val 28356"/>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89" name="Text Box 31"/>
            <p:cNvSpPr txBox="1">
              <a:spLocks noChangeArrowheads="1"/>
            </p:cNvSpPr>
            <p:nvPr/>
          </p:nvSpPr>
          <p:spPr bwMode="white">
            <a:xfrm>
              <a:off x="5916442" y="1420687"/>
              <a:ext cx="2200276" cy="37394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a:solidFill>
                    <a:schemeClr val="bg1"/>
                  </a:solidFill>
                  <a:latin typeface="+mj-ea"/>
                  <a:ea typeface="+mj-ea"/>
                </a:rPr>
                <a:t>展现</a:t>
              </a:r>
              <a:endParaRPr lang="en-US" altLang="zh-CN" sz="1600" b="1" dirty="0">
                <a:solidFill>
                  <a:schemeClr val="bg1"/>
                </a:solidFill>
                <a:latin typeface="+mj-ea"/>
                <a:ea typeface="+mj-ea"/>
              </a:endParaRPr>
            </a:p>
          </p:txBody>
        </p:sp>
      </p:grpSp>
      <p:cxnSp>
        <p:nvCxnSpPr>
          <p:cNvPr id="493" name="直接箭头连接符 492"/>
          <p:cNvCxnSpPr/>
          <p:nvPr/>
        </p:nvCxnSpPr>
        <p:spPr>
          <a:xfrm flipH="1" flipV="1">
            <a:off x="8100392"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0" name="直接箭头连接符 509"/>
          <p:cNvCxnSpPr/>
          <p:nvPr/>
        </p:nvCxnSpPr>
        <p:spPr>
          <a:xfrm flipH="1" flipV="1">
            <a:off x="6447736"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1" name="直接箭头连接符 510"/>
          <p:cNvCxnSpPr/>
          <p:nvPr/>
        </p:nvCxnSpPr>
        <p:spPr>
          <a:xfrm flipH="1" flipV="1">
            <a:off x="7319091"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2" name="直接箭头连接符 511"/>
          <p:cNvCxnSpPr>
            <a:stCxn id="490" idx="1"/>
          </p:cNvCxnSpPr>
          <p:nvPr/>
        </p:nvCxnSpPr>
        <p:spPr>
          <a:xfrm flipH="1" flipV="1">
            <a:off x="5510888" y="1567913"/>
            <a:ext cx="637968" cy="319"/>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36" name="组合 515"/>
          <p:cNvGrpSpPr/>
          <p:nvPr/>
        </p:nvGrpSpPr>
        <p:grpSpPr>
          <a:xfrm>
            <a:off x="3323872" y="620688"/>
            <a:ext cx="2024657" cy="1271575"/>
            <a:chOff x="614236" y="2105021"/>
            <a:chExt cx="8029730" cy="3967185"/>
          </a:xfrm>
        </p:grpSpPr>
        <p:pic>
          <p:nvPicPr>
            <p:cNvPr id="517" name="Picture 6"/>
            <p:cNvPicPr>
              <a:picLocks noChangeAspect="1" noChangeArrowheads="1"/>
            </p:cNvPicPr>
            <p:nvPr/>
          </p:nvPicPr>
          <p:blipFill>
            <a:blip r:embed="rId7" cstate="print"/>
            <a:srcRect/>
            <a:stretch>
              <a:fillRect/>
            </a:stretch>
          </p:blipFill>
          <p:spPr bwMode="auto">
            <a:xfrm>
              <a:off x="4857752" y="3714752"/>
              <a:ext cx="714375" cy="1085850"/>
            </a:xfrm>
            <a:prstGeom prst="rect">
              <a:avLst/>
            </a:prstGeom>
            <a:noFill/>
            <a:ln w="9525">
              <a:noFill/>
              <a:miter lim="800000"/>
              <a:headEnd/>
              <a:tailEnd/>
            </a:ln>
            <a:effectLst/>
          </p:spPr>
        </p:pic>
        <p:grpSp>
          <p:nvGrpSpPr>
            <p:cNvPr id="37" name="组合 517"/>
            <p:cNvGrpSpPr/>
            <p:nvPr/>
          </p:nvGrpSpPr>
          <p:grpSpPr>
            <a:xfrm>
              <a:off x="614236" y="2105021"/>
              <a:ext cx="8029730" cy="3967185"/>
              <a:chOff x="614236" y="2105021"/>
              <a:chExt cx="8029730" cy="3967185"/>
            </a:xfrm>
          </p:grpSpPr>
          <p:grpSp>
            <p:nvGrpSpPr>
              <p:cNvPr id="38" name="组合 518"/>
              <p:cNvGrpSpPr/>
              <p:nvPr/>
            </p:nvGrpSpPr>
            <p:grpSpPr>
              <a:xfrm>
                <a:off x="642921" y="2105021"/>
                <a:ext cx="8001045" cy="3967185"/>
                <a:chOff x="642921" y="2105021"/>
                <a:chExt cx="8001045" cy="3967185"/>
              </a:xfrm>
            </p:grpSpPr>
            <p:cxnSp>
              <p:nvCxnSpPr>
                <p:cNvPr id="523" name="曲线连接符 522"/>
                <p:cNvCxnSpPr>
                  <a:stCxn id="527" idx="2"/>
                  <a:endCxn id="529" idx="0"/>
                </p:cNvCxnSpPr>
                <p:nvPr/>
              </p:nvCxnSpPr>
              <p:spPr>
                <a:xfrm rot="5400000">
                  <a:off x="1497787" y="4750613"/>
                  <a:ext cx="500066" cy="63817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4" name="曲线连接符 523"/>
                <p:cNvCxnSpPr>
                  <a:stCxn id="527" idx="2"/>
                  <a:endCxn id="528" idx="0"/>
                </p:cNvCxnSpPr>
                <p:nvPr/>
              </p:nvCxnSpPr>
              <p:spPr>
                <a:xfrm rot="16200000" flipH="1">
                  <a:off x="2274079" y="4612490"/>
                  <a:ext cx="500066" cy="9144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9" name="组合 524"/>
                <p:cNvGrpSpPr/>
                <p:nvPr/>
              </p:nvGrpSpPr>
              <p:grpSpPr>
                <a:xfrm>
                  <a:off x="642921" y="2105021"/>
                  <a:ext cx="8001045" cy="3967185"/>
                  <a:chOff x="642921" y="2105021"/>
                  <a:chExt cx="8001045" cy="3967185"/>
                </a:xfrm>
              </p:grpSpPr>
              <p:pic>
                <p:nvPicPr>
                  <p:cNvPr id="526" name="Picture 2"/>
                  <p:cNvPicPr>
                    <a:picLocks noChangeAspect="1" noChangeArrowheads="1"/>
                  </p:cNvPicPr>
                  <p:nvPr/>
                </p:nvPicPr>
                <p:blipFill>
                  <a:blip r:embed="rId8" cstate="print"/>
                  <a:srcRect/>
                  <a:stretch>
                    <a:fillRect/>
                  </a:stretch>
                </p:blipFill>
                <p:spPr bwMode="auto">
                  <a:xfrm>
                    <a:off x="2786050" y="2462211"/>
                    <a:ext cx="666750" cy="857250"/>
                  </a:xfrm>
                  <a:prstGeom prst="rect">
                    <a:avLst/>
                  </a:prstGeom>
                  <a:noFill/>
                  <a:ln w="9525">
                    <a:noFill/>
                    <a:miter lim="800000"/>
                    <a:headEnd/>
                    <a:tailEnd/>
                  </a:ln>
                  <a:effectLst/>
                </p:spPr>
              </p:pic>
              <p:pic>
                <p:nvPicPr>
                  <p:cNvPr id="527" name="Picture 4"/>
                  <p:cNvPicPr>
                    <a:picLocks noChangeAspect="1" noChangeArrowheads="1"/>
                  </p:cNvPicPr>
                  <p:nvPr/>
                </p:nvPicPr>
                <p:blipFill>
                  <a:blip r:embed="rId9" cstate="print"/>
                  <a:srcRect/>
                  <a:stretch>
                    <a:fillRect/>
                  </a:stretch>
                </p:blipFill>
                <p:spPr bwMode="auto">
                  <a:xfrm>
                    <a:off x="1714480" y="3724290"/>
                    <a:ext cx="704850" cy="1095375"/>
                  </a:xfrm>
                  <a:prstGeom prst="rect">
                    <a:avLst/>
                  </a:prstGeom>
                  <a:noFill/>
                  <a:ln w="9525">
                    <a:noFill/>
                    <a:miter lim="800000"/>
                    <a:headEnd/>
                    <a:tailEnd/>
                  </a:ln>
                  <a:effectLst/>
                </p:spPr>
              </p:pic>
              <p:pic>
                <p:nvPicPr>
                  <p:cNvPr id="528" name="Picture 8"/>
                  <p:cNvPicPr>
                    <a:picLocks noChangeAspect="1" noChangeArrowheads="1"/>
                  </p:cNvPicPr>
                  <p:nvPr/>
                </p:nvPicPr>
                <p:blipFill>
                  <a:blip r:embed="rId10" cstate="print"/>
                  <a:srcRect/>
                  <a:stretch>
                    <a:fillRect/>
                  </a:stretch>
                </p:blipFill>
                <p:spPr bwMode="auto">
                  <a:xfrm>
                    <a:off x="2176457" y="5319731"/>
                    <a:ext cx="1609725" cy="752475"/>
                  </a:xfrm>
                  <a:prstGeom prst="rect">
                    <a:avLst/>
                  </a:prstGeom>
                  <a:noFill/>
                  <a:ln w="9525">
                    <a:noFill/>
                    <a:miter lim="800000"/>
                    <a:headEnd/>
                    <a:tailEnd/>
                  </a:ln>
                  <a:effectLst/>
                </p:spPr>
              </p:pic>
              <p:pic>
                <p:nvPicPr>
                  <p:cNvPr id="529" name="Picture 9"/>
                  <p:cNvPicPr>
                    <a:picLocks noChangeAspect="1" noChangeArrowheads="1"/>
                  </p:cNvPicPr>
                  <p:nvPr/>
                </p:nvPicPr>
                <p:blipFill>
                  <a:blip r:embed="rId11" cstate="print"/>
                  <a:srcRect/>
                  <a:stretch>
                    <a:fillRect/>
                  </a:stretch>
                </p:blipFill>
                <p:spPr bwMode="auto">
                  <a:xfrm>
                    <a:off x="642921" y="5319731"/>
                    <a:ext cx="1571625" cy="733425"/>
                  </a:xfrm>
                  <a:prstGeom prst="rect">
                    <a:avLst/>
                  </a:prstGeom>
                  <a:noFill/>
                  <a:ln w="9525">
                    <a:noFill/>
                    <a:miter lim="800000"/>
                    <a:headEnd/>
                    <a:tailEnd/>
                  </a:ln>
                  <a:effectLst/>
                </p:spPr>
              </p:pic>
              <p:pic>
                <p:nvPicPr>
                  <p:cNvPr id="530" name="Picture 10"/>
                  <p:cNvPicPr>
                    <a:picLocks noChangeAspect="1" noChangeArrowheads="1"/>
                  </p:cNvPicPr>
                  <p:nvPr/>
                </p:nvPicPr>
                <p:blipFill>
                  <a:blip r:embed="rId12" cstate="print"/>
                  <a:srcRect/>
                  <a:stretch>
                    <a:fillRect/>
                  </a:stretch>
                </p:blipFill>
                <p:spPr bwMode="auto">
                  <a:xfrm>
                    <a:off x="4943486" y="5319731"/>
                    <a:ext cx="1200150" cy="714375"/>
                  </a:xfrm>
                  <a:prstGeom prst="rect">
                    <a:avLst/>
                  </a:prstGeom>
                  <a:noFill/>
                  <a:ln w="9525">
                    <a:noFill/>
                    <a:miter lim="800000"/>
                    <a:headEnd/>
                    <a:tailEnd/>
                  </a:ln>
                  <a:effectLst/>
                </p:spPr>
              </p:pic>
              <p:cxnSp>
                <p:nvCxnSpPr>
                  <p:cNvPr id="531" name="曲线连接符 530"/>
                  <p:cNvCxnSpPr>
                    <a:stCxn id="526" idx="2"/>
                    <a:endCxn id="520" idx="0"/>
                  </p:cNvCxnSpPr>
                  <p:nvPr/>
                </p:nvCxnSpPr>
                <p:spPr>
                  <a:xfrm rot="5400000">
                    <a:off x="1854949" y="2450275"/>
                    <a:ext cx="395291" cy="213366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2" name="曲线连接符 531"/>
                  <p:cNvCxnSpPr>
                    <a:stCxn id="526" idx="2"/>
                    <a:endCxn id="527" idx="0"/>
                  </p:cNvCxnSpPr>
                  <p:nvPr/>
                </p:nvCxnSpPr>
                <p:spPr>
                  <a:xfrm rot="5400000">
                    <a:off x="2390751" y="2995615"/>
                    <a:ext cx="404829" cy="105252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3" name="曲线连接符 532"/>
                  <p:cNvCxnSpPr>
                    <a:stCxn id="526" idx="2"/>
                    <a:endCxn id="521" idx="0"/>
                  </p:cNvCxnSpPr>
                  <p:nvPr/>
                </p:nvCxnSpPr>
                <p:spPr>
                  <a:xfrm rot="16200000" flipH="1">
                    <a:off x="2940856" y="3498030"/>
                    <a:ext cx="395291" cy="3815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4" name="曲线连接符 533"/>
                  <p:cNvCxnSpPr>
                    <a:stCxn id="526" idx="2"/>
                    <a:endCxn id="522" idx="0"/>
                  </p:cNvCxnSpPr>
                  <p:nvPr/>
                </p:nvCxnSpPr>
                <p:spPr>
                  <a:xfrm rot="16200000" flipH="1">
                    <a:off x="3412419" y="3026467"/>
                    <a:ext cx="452297" cy="103828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5" name="曲线连接符 534"/>
                  <p:cNvCxnSpPr>
                    <a:stCxn id="526" idx="2"/>
                    <a:endCxn id="517" idx="0"/>
                  </p:cNvCxnSpPr>
                  <p:nvPr/>
                </p:nvCxnSpPr>
                <p:spPr>
                  <a:xfrm rot="16200000" flipH="1">
                    <a:off x="3969537" y="2469348"/>
                    <a:ext cx="395291" cy="20955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6" name="曲线连接符 535"/>
                  <p:cNvCxnSpPr>
                    <a:stCxn id="517" idx="2"/>
                    <a:endCxn id="530" idx="0"/>
                  </p:cNvCxnSpPr>
                  <p:nvPr/>
                </p:nvCxnSpPr>
                <p:spPr>
                  <a:xfrm rot="16200000" flipH="1">
                    <a:off x="5119686" y="4895855"/>
                    <a:ext cx="519129" cy="32862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0" name="组合 536"/>
                  <p:cNvGrpSpPr/>
                  <p:nvPr/>
                </p:nvGrpSpPr>
                <p:grpSpPr>
                  <a:xfrm>
                    <a:off x="6072198" y="2105021"/>
                    <a:ext cx="2571768" cy="2643206"/>
                    <a:chOff x="6072198" y="1643050"/>
                    <a:chExt cx="2571768" cy="2643206"/>
                  </a:xfrm>
                </p:grpSpPr>
                <p:sp>
                  <p:nvSpPr>
                    <p:cNvPr id="538" name="线形标注 2 537"/>
                    <p:cNvSpPr/>
                    <p:nvPr/>
                  </p:nvSpPr>
                  <p:spPr>
                    <a:xfrm>
                      <a:off x="6072198" y="1643050"/>
                      <a:ext cx="2571768" cy="2643206"/>
                    </a:xfrm>
                    <a:prstGeom prst="borderCallout2">
                      <a:avLst>
                        <a:gd name="adj1" fmla="val 18750"/>
                        <a:gd name="adj2" fmla="val -8333"/>
                        <a:gd name="adj3" fmla="val 18750"/>
                        <a:gd name="adj4" fmla="val -16667"/>
                        <a:gd name="adj5" fmla="val 33896"/>
                        <a:gd name="adj6" fmla="val -9817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539" name="Picture 12"/>
                    <p:cNvPicPr>
                      <a:picLocks noChangeAspect="1" noChangeArrowheads="1"/>
                    </p:cNvPicPr>
                    <p:nvPr/>
                  </p:nvPicPr>
                  <p:blipFill>
                    <a:blip r:embed="rId13" cstate="print"/>
                    <a:srcRect/>
                    <a:stretch>
                      <a:fillRect/>
                    </a:stretch>
                  </p:blipFill>
                  <p:spPr bwMode="auto">
                    <a:xfrm>
                      <a:off x="6143636" y="1714488"/>
                      <a:ext cx="2348865" cy="2468880"/>
                    </a:xfrm>
                    <a:prstGeom prst="rect">
                      <a:avLst/>
                    </a:prstGeom>
                    <a:noFill/>
                    <a:ln w="9525">
                      <a:noFill/>
                      <a:miter lim="800000"/>
                      <a:headEnd/>
                      <a:tailEnd/>
                    </a:ln>
                    <a:effectLst/>
                  </p:spPr>
                </p:pic>
              </p:grpSp>
            </p:grpSp>
          </p:grpSp>
          <p:pic>
            <p:nvPicPr>
              <p:cNvPr id="520" name="图片 519" descr="梁思永.png"/>
              <p:cNvPicPr>
                <a:picLocks noChangeAspect="1"/>
              </p:cNvPicPr>
              <p:nvPr/>
            </p:nvPicPr>
            <p:blipFill>
              <a:blip r:embed="rId14" cstate="print"/>
              <a:stretch>
                <a:fillRect/>
              </a:stretch>
            </p:blipFill>
            <p:spPr>
              <a:xfrm>
                <a:off x="614236" y="3714752"/>
                <a:ext cx="743054" cy="1086002"/>
              </a:xfrm>
              <a:prstGeom prst="rect">
                <a:avLst/>
              </a:prstGeom>
            </p:spPr>
          </p:pic>
          <p:pic>
            <p:nvPicPr>
              <p:cNvPr id="521" name="图片 520" descr="梁思达.png"/>
              <p:cNvPicPr>
                <a:picLocks noChangeAspect="1"/>
              </p:cNvPicPr>
              <p:nvPr/>
            </p:nvPicPr>
            <p:blipFill>
              <a:blip r:embed="rId15" cstate="print"/>
              <a:stretch>
                <a:fillRect/>
              </a:stretch>
            </p:blipFill>
            <p:spPr>
              <a:xfrm>
                <a:off x="2786050" y="3714752"/>
                <a:ext cx="743054" cy="1095528"/>
              </a:xfrm>
              <a:prstGeom prst="rect">
                <a:avLst/>
              </a:prstGeom>
            </p:spPr>
          </p:pic>
          <p:pic>
            <p:nvPicPr>
              <p:cNvPr id="522" name="图片 521" descr="梁思忠.png"/>
              <p:cNvPicPr>
                <a:picLocks noChangeAspect="1"/>
              </p:cNvPicPr>
              <p:nvPr/>
            </p:nvPicPr>
            <p:blipFill>
              <a:blip r:embed="rId16" cstate="print"/>
              <a:stretch>
                <a:fillRect/>
              </a:stretch>
            </p:blipFill>
            <p:spPr>
              <a:xfrm>
                <a:off x="3786182" y="3771758"/>
                <a:ext cx="743054" cy="1086002"/>
              </a:xfrm>
              <a:prstGeom prst="rect">
                <a:avLst/>
              </a:prstGeom>
            </p:spPr>
          </p:pic>
        </p:grpSp>
      </p:grpSp>
      <p:grpSp>
        <p:nvGrpSpPr>
          <p:cNvPr id="41" name="组合 3098"/>
          <p:cNvGrpSpPr/>
          <p:nvPr/>
        </p:nvGrpSpPr>
        <p:grpSpPr>
          <a:xfrm>
            <a:off x="4429124" y="3014644"/>
            <a:ext cx="1142686" cy="485794"/>
            <a:chOff x="5889453" y="1339724"/>
            <a:chExt cx="2273300" cy="536575"/>
          </a:xfrm>
        </p:grpSpPr>
        <p:grpSp>
          <p:nvGrpSpPr>
            <p:cNvPr id="42" name="Group 8"/>
            <p:cNvGrpSpPr>
              <a:grpSpLocks/>
            </p:cNvGrpSpPr>
            <p:nvPr/>
          </p:nvGrpSpPr>
          <p:grpSpPr bwMode="auto">
            <a:xfrm>
              <a:off x="5889453" y="1339724"/>
              <a:ext cx="2273300" cy="536575"/>
              <a:chOff x="3964" y="2071"/>
              <a:chExt cx="1484" cy="330"/>
            </a:xfrm>
          </p:grpSpPr>
          <p:sp>
            <p:nvSpPr>
              <p:cNvPr id="177"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178"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176"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检索系统</a:t>
              </a:r>
              <a:endParaRPr lang="en-US" altLang="zh-CN" sz="1600" b="1" dirty="0">
                <a:solidFill>
                  <a:schemeClr val="bg1"/>
                </a:solidFill>
                <a:latin typeface="+mj-ea"/>
                <a:ea typeface="+mj-ea"/>
              </a:endParaRPr>
            </a:p>
          </p:txBody>
        </p:sp>
      </p:grpSp>
      <p:grpSp>
        <p:nvGrpSpPr>
          <p:cNvPr id="43" name="组合 3098"/>
          <p:cNvGrpSpPr/>
          <p:nvPr/>
        </p:nvGrpSpPr>
        <p:grpSpPr>
          <a:xfrm>
            <a:off x="4429446" y="3729024"/>
            <a:ext cx="1142686" cy="485794"/>
            <a:chOff x="5889453" y="1339724"/>
            <a:chExt cx="2273300" cy="536575"/>
          </a:xfrm>
        </p:grpSpPr>
        <p:grpSp>
          <p:nvGrpSpPr>
            <p:cNvPr id="47" name="Group 8"/>
            <p:cNvGrpSpPr>
              <a:grpSpLocks/>
            </p:cNvGrpSpPr>
            <p:nvPr/>
          </p:nvGrpSpPr>
          <p:grpSpPr bwMode="auto">
            <a:xfrm>
              <a:off x="5889453" y="1339724"/>
              <a:ext cx="2273300" cy="536575"/>
              <a:chOff x="3964" y="2071"/>
              <a:chExt cx="1484" cy="330"/>
            </a:xfrm>
          </p:grpSpPr>
          <p:sp>
            <p:nvSpPr>
              <p:cNvPr id="182"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183"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181"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索引生成</a:t>
              </a:r>
              <a:endParaRPr lang="en-US" altLang="zh-CN" sz="1600" b="1" dirty="0">
                <a:solidFill>
                  <a:schemeClr val="bg1"/>
                </a:solidFill>
                <a:latin typeface="+mj-ea"/>
                <a:ea typeface="+mj-ea"/>
              </a:endParaRPr>
            </a:p>
          </p:txBody>
        </p:sp>
      </p:grpSp>
    </p:spTree>
    <p:extLst>
      <p:ext uri="{BB962C8B-B14F-4D97-AF65-F5344CB8AC3E}">
        <p14:creationId xmlns="" xmlns:p14="http://schemas.microsoft.com/office/powerpoint/2010/main" val="1103795170"/>
      </p:ext>
    </p:extLst>
  </p:cSld>
  <p:clrMapOvr>
    <a:masterClrMapping/>
  </p:clrMapOvr>
  <p:transition>
    <p:strips dir="ld"/>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1714480" y="1500174"/>
            <a:ext cx="5572164" cy="4286280"/>
          </a:xfrm>
          <a:prstGeom prst="roundRect">
            <a:avLst/>
          </a:prstGeom>
          <a:solidFill>
            <a:schemeClr val="accent6">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2081" name="标题 1"/>
          <p:cNvSpPr>
            <a:spLocks noGrp="1"/>
          </p:cNvSpPr>
          <p:nvPr>
            <p:ph type="title"/>
          </p:nvPr>
        </p:nvSpPr>
        <p:spPr>
          <a:xfrm>
            <a:off x="714348" y="521058"/>
            <a:ext cx="8229600" cy="635000"/>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检索计算系统</a:t>
            </a:r>
          </a:p>
        </p:txBody>
      </p:sp>
      <p:grpSp>
        <p:nvGrpSpPr>
          <p:cNvPr id="4" name="组合 5"/>
          <p:cNvGrpSpPr/>
          <p:nvPr/>
        </p:nvGrpSpPr>
        <p:grpSpPr>
          <a:xfrm>
            <a:off x="467544" y="2196563"/>
            <a:ext cx="8399856" cy="3375577"/>
            <a:chOff x="467544" y="1551702"/>
            <a:chExt cx="8399856" cy="3375577"/>
          </a:xfrm>
        </p:grpSpPr>
        <p:sp>
          <p:nvSpPr>
            <p:cNvPr id="215" name="圆角矩形 214"/>
            <p:cNvSpPr/>
            <p:nvPr/>
          </p:nvSpPr>
          <p:spPr>
            <a:xfrm>
              <a:off x="4066680" y="1569693"/>
              <a:ext cx="1076824" cy="3357586"/>
            </a:xfrm>
            <a:prstGeom prst="roundRect">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8" name="直接箭头连接符 217"/>
            <p:cNvCxnSpPr/>
            <p:nvPr/>
          </p:nvCxnSpPr>
          <p:spPr>
            <a:xfrm>
              <a:off x="3458013" y="3282236"/>
              <a:ext cx="492661" cy="0"/>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sp>
          <p:nvSpPr>
            <p:cNvPr id="221" name="圆角矩形 220"/>
            <p:cNvSpPr/>
            <p:nvPr/>
          </p:nvSpPr>
          <p:spPr>
            <a:xfrm>
              <a:off x="4147362" y="1990341"/>
              <a:ext cx="928694" cy="6795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b="1" dirty="0" smtClean="0">
                  <a:latin typeface="+mj-ea"/>
                </a:rPr>
                <a:t>SPARQL</a:t>
              </a:r>
              <a:r>
                <a:rPr lang="zh-CN" altLang="en-US" sz="1200" b="1" dirty="0" smtClean="0">
                  <a:latin typeface="+mj-ea"/>
                </a:rPr>
                <a:t>解析</a:t>
              </a:r>
              <a:endParaRPr lang="zh-CN" altLang="en-US" sz="1200" dirty="0"/>
            </a:p>
          </p:txBody>
        </p:sp>
        <p:cxnSp>
          <p:nvCxnSpPr>
            <p:cNvPr id="224" name="直接箭头连接符 223"/>
            <p:cNvCxnSpPr/>
            <p:nvPr/>
          </p:nvCxnSpPr>
          <p:spPr>
            <a:xfrm>
              <a:off x="5197600" y="2290148"/>
              <a:ext cx="492661" cy="0"/>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225" name="直接箭头连接符 224"/>
            <p:cNvCxnSpPr/>
            <p:nvPr/>
          </p:nvCxnSpPr>
          <p:spPr>
            <a:xfrm>
              <a:off x="5197599" y="2794204"/>
              <a:ext cx="492661" cy="0"/>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226" name="直接箭头连接符 225"/>
            <p:cNvCxnSpPr/>
            <p:nvPr/>
          </p:nvCxnSpPr>
          <p:spPr>
            <a:xfrm>
              <a:off x="5197600" y="3284373"/>
              <a:ext cx="492661" cy="0"/>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227" name="直接箭头连接符 226"/>
            <p:cNvCxnSpPr/>
            <p:nvPr/>
          </p:nvCxnSpPr>
          <p:spPr>
            <a:xfrm>
              <a:off x="5197600" y="3810700"/>
              <a:ext cx="492661" cy="0"/>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228" name="直接箭头连接符 227"/>
            <p:cNvCxnSpPr/>
            <p:nvPr/>
          </p:nvCxnSpPr>
          <p:spPr>
            <a:xfrm>
              <a:off x="5197598" y="4306372"/>
              <a:ext cx="492661" cy="0"/>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sp>
          <p:nvSpPr>
            <p:cNvPr id="229" name="圆角矩形 228"/>
            <p:cNvSpPr/>
            <p:nvPr/>
          </p:nvSpPr>
          <p:spPr>
            <a:xfrm>
              <a:off x="2338278" y="1596734"/>
              <a:ext cx="1090714" cy="3306403"/>
            </a:xfrm>
            <a:prstGeom prst="roundRect">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圆角矩形 229"/>
            <p:cNvSpPr/>
            <p:nvPr/>
          </p:nvSpPr>
          <p:spPr>
            <a:xfrm>
              <a:off x="2385996" y="2051275"/>
              <a:ext cx="971557" cy="659146"/>
            </a:xfrm>
            <a:prstGeom prst="roundRect">
              <a:avLst/>
            </a:prstGeom>
            <a:solidFill>
              <a:schemeClr val="accent6">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正排</a:t>
              </a:r>
              <a:endParaRPr lang="en-US" altLang="zh-CN" b="1" dirty="0" smtClean="0"/>
            </a:p>
            <a:p>
              <a:pPr algn="ctr"/>
              <a:r>
                <a:rPr lang="zh-CN" altLang="en-US" b="1" dirty="0" smtClean="0"/>
                <a:t>索引</a:t>
              </a:r>
              <a:endParaRPr lang="zh-CN" altLang="en-US" b="1" dirty="0"/>
            </a:p>
          </p:txBody>
        </p:sp>
        <p:sp>
          <p:nvSpPr>
            <p:cNvPr id="231" name="圆角矩形 230"/>
            <p:cNvSpPr/>
            <p:nvPr/>
          </p:nvSpPr>
          <p:spPr>
            <a:xfrm>
              <a:off x="5894890" y="1569693"/>
              <a:ext cx="1034564" cy="3357586"/>
            </a:xfrm>
            <a:prstGeom prst="roundRect">
              <a:avLst/>
            </a:prstGeom>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圆角矩形 231"/>
            <p:cNvSpPr/>
            <p:nvPr/>
          </p:nvSpPr>
          <p:spPr>
            <a:xfrm>
              <a:off x="5929322" y="1855445"/>
              <a:ext cx="928694" cy="4856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推理</a:t>
              </a:r>
              <a:endParaRPr lang="zh-CN" altLang="en-US" dirty="0"/>
            </a:p>
          </p:txBody>
        </p:sp>
        <p:cxnSp>
          <p:nvCxnSpPr>
            <p:cNvPr id="243" name="直接箭头连接符 242"/>
            <p:cNvCxnSpPr/>
            <p:nvPr/>
          </p:nvCxnSpPr>
          <p:spPr>
            <a:xfrm>
              <a:off x="1631067" y="3296123"/>
              <a:ext cx="492661" cy="0"/>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cxnSp>
          <p:nvCxnSpPr>
            <p:cNvPr id="244" name="直接箭头连接符 243"/>
            <p:cNvCxnSpPr/>
            <p:nvPr/>
          </p:nvCxnSpPr>
          <p:spPr>
            <a:xfrm>
              <a:off x="7058413" y="3296123"/>
              <a:ext cx="492661" cy="0"/>
            </a:xfrm>
            <a:prstGeom prst="straightConnector1">
              <a:avLst/>
            </a:prstGeom>
            <a:ln w="19050">
              <a:tailEnd type="arrow"/>
            </a:ln>
          </p:spPr>
          <p:style>
            <a:lnRef idx="1">
              <a:schemeClr val="accent5"/>
            </a:lnRef>
            <a:fillRef idx="0">
              <a:schemeClr val="accent5"/>
            </a:fillRef>
            <a:effectRef idx="0">
              <a:schemeClr val="accent5"/>
            </a:effectRef>
            <a:fontRef idx="minor">
              <a:schemeClr val="tx1"/>
            </a:fontRef>
          </p:style>
        </p:cxnSp>
        <p:sp>
          <p:nvSpPr>
            <p:cNvPr id="245" name="圆角矩形 244"/>
            <p:cNvSpPr/>
            <p:nvPr/>
          </p:nvSpPr>
          <p:spPr>
            <a:xfrm>
              <a:off x="467544" y="1596734"/>
              <a:ext cx="1054270" cy="3326770"/>
            </a:xfrm>
            <a:prstGeom prst="roundRect">
              <a:avLst/>
            </a:prstGeom>
            <a:solidFill>
              <a:schemeClr val="accent3">
                <a:lumMod val="60000"/>
                <a:lumOff val="40000"/>
              </a:schemeClr>
            </a:solidFill>
            <a:ln>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2000" b="1" dirty="0"/>
            </a:p>
          </p:txBody>
        </p:sp>
        <p:sp>
          <p:nvSpPr>
            <p:cNvPr id="256" name="圆角矩形 255"/>
            <p:cNvSpPr/>
            <p:nvPr/>
          </p:nvSpPr>
          <p:spPr>
            <a:xfrm>
              <a:off x="7715272" y="1558293"/>
              <a:ext cx="1152128" cy="3326770"/>
            </a:xfrm>
            <a:prstGeom prst="roundRect">
              <a:avLst/>
            </a:prstGeom>
            <a:ln>
              <a:prstDash val="sysDash"/>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2000" b="1" dirty="0"/>
            </a:p>
          </p:txBody>
        </p:sp>
        <p:sp>
          <p:nvSpPr>
            <p:cNvPr id="265" name="TextBox 264"/>
            <p:cNvSpPr txBox="1"/>
            <p:nvPr/>
          </p:nvSpPr>
          <p:spPr>
            <a:xfrm>
              <a:off x="7871425" y="1558293"/>
              <a:ext cx="805029" cy="338554"/>
            </a:xfrm>
            <a:prstGeom prst="rect">
              <a:avLst/>
            </a:prstGeom>
            <a:noFill/>
          </p:spPr>
          <p:txBody>
            <a:bodyPr wrap="none" rtlCol="0">
              <a:spAutoFit/>
            </a:bodyPr>
            <a:lstStyle/>
            <a:p>
              <a:r>
                <a:rPr lang="zh-CN" altLang="en-US" sz="1600" b="1" dirty="0" smtClean="0">
                  <a:solidFill>
                    <a:schemeClr val="bg1"/>
                  </a:solidFill>
                </a:rPr>
                <a:t>展现层</a:t>
              </a:r>
              <a:endParaRPr lang="zh-CN" altLang="en-US" sz="1600" b="1" dirty="0">
                <a:solidFill>
                  <a:schemeClr val="bg1"/>
                </a:solidFill>
              </a:endParaRPr>
            </a:p>
          </p:txBody>
        </p:sp>
        <p:sp>
          <p:nvSpPr>
            <p:cNvPr id="266" name="圆角矩形 265"/>
            <p:cNvSpPr/>
            <p:nvPr/>
          </p:nvSpPr>
          <p:spPr>
            <a:xfrm>
              <a:off x="2395522" y="2915371"/>
              <a:ext cx="962032" cy="659146"/>
            </a:xfrm>
            <a:prstGeom prst="roundRect">
              <a:avLst/>
            </a:prstGeom>
            <a:solidFill>
              <a:schemeClr val="accent6">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倒排</a:t>
              </a:r>
              <a:endParaRPr lang="en-US" altLang="zh-CN" b="1" dirty="0" smtClean="0"/>
            </a:p>
            <a:p>
              <a:pPr algn="ctr"/>
              <a:r>
                <a:rPr lang="zh-CN" altLang="en-US" b="1" dirty="0" smtClean="0"/>
                <a:t>索引</a:t>
              </a:r>
              <a:endParaRPr lang="zh-CN" altLang="en-US" b="1" dirty="0"/>
            </a:p>
          </p:txBody>
        </p:sp>
        <p:sp>
          <p:nvSpPr>
            <p:cNvPr id="267" name="圆角矩形 266"/>
            <p:cNvSpPr/>
            <p:nvPr/>
          </p:nvSpPr>
          <p:spPr>
            <a:xfrm>
              <a:off x="4143372" y="3748479"/>
              <a:ext cx="928694" cy="6795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200" b="1" dirty="0" smtClean="0">
                  <a:latin typeface="+mj-ea"/>
                </a:rPr>
                <a:t>SPARQL</a:t>
              </a:r>
              <a:r>
                <a:rPr lang="zh-CN" altLang="en-US" sz="1200" b="1" dirty="0">
                  <a:latin typeface="+mj-ea"/>
                </a:rPr>
                <a:t>支持</a:t>
              </a:r>
              <a:endParaRPr lang="zh-CN" altLang="en-US" sz="1200" dirty="0"/>
            </a:p>
          </p:txBody>
        </p:sp>
        <p:sp>
          <p:nvSpPr>
            <p:cNvPr id="268" name="圆角矩形 267"/>
            <p:cNvSpPr/>
            <p:nvPr/>
          </p:nvSpPr>
          <p:spPr>
            <a:xfrm>
              <a:off x="4147362" y="2854437"/>
              <a:ext cx="928694" cy="67956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smtClean="0"/>
                <a:t>按属性筛选</a:t>
              </a:r>
              <a:endParaRPr lang="zh-CN" altLang="en-US" sz="1400" b="1" dirty="0"/>
            </a:p>
          </p:txBody>
        </p:sp>
        <p:sp>
          <p:nvSpPr>
            <p:cNvPr id="277" name="TextBox 276"/>
            <p:cNvSpPr txBox="1"/>
            <p:nvPr/>
          </p:nvSpPr>
          <p:spPr>
            <a:xfrm>
              <a:off x="2447749" y="1607383"/>
              <a:ext cx="805029" cy="338554"/>
            </a:xfrm>
            <a:prstGeom prst="rect">
              <a:avLst/>
            </a:prstGeom>
            <a:noFill/>
          </p:spPr>
          <p:txBody>
            <a:bodyPr wrap="none" rtlCol="0">
              <a:spAutoFit/>
            </a:bodyPr>
            <a:lstStyle/>
            <a:p>
              <a:r>
                <a:rPr lang="zh-CN" altLang="en-US" sz="1600" b="1" dirty="0" smtClean="0">
                  <a:solidFill>
                    <a:schemeClr val="bg1"/>
                  </a:solidFill>
                </a:rPr>
                <a:t>索引层</a:t>
              </a:r>
              <a:endParaRPr lang="zh-CN" altLang="en-US" sz="1600" b="1" dirty="0">
                <a:solidFill>
                  <a:schemeClr val="bg1"/>
                </a:solidFill>
              </a:endParaRPr>
            </a:p>
          </p:txBody>
        </p:sp>
        <p:sp>
          <p:nvSpPr>
            <p:cNvPr id="278" name="TextBox 277"/>
            <p:cNvSpPr txBox="1"/>
            <p:nvPr/>
          </p:nvSpPr>
          <p:spPr>
            <a:xfrm>
              <a:off x="4244390" y="1590567"/>
              <a:ext cx="805029" cy="338554"/>
            </a:xfrm>
            <a:prstGeom prst="rect">
              <a:avLst/>
            </a:prstGeom>
            <a:noFill/>
          </p:spPr>
          <p:txBody>
            <a:bodyPr wrap="none" rtlCol="0">
              <a:spAutoFit/>
            </a:bodyPr>
            <a:lstStyle/>
            <a:p>
              <a:r>
                <a:rPr lang="zh-CN" altLang="en-US" sz="1600" b="1" dirty="0">
                  <a:solidFill>
                    <a:schemeClr val="bg1"/>
                  </a:solidFill>
                </a:rPr>
                <a:t>检索</a:t>
              </a:r>
              <a:r>
                <a:rPr lang="zh-CN" altLang="en-US" sz="1600" b="1" dirty="0" smtClean="0">
                  <a:solidFill>
                    <a:schemeClr val="bg1"/>
                  </a:solidFill>
                </a:rPr>
                <a:t>层</a:t>
              </a:r>
              <a:endParaRPr lang="zh-CN" altLang="en-US" sz="1600" b="1" dirty="0">
                <a:solidFill>
                  <a:schemeClr val="bg1"/>
                </a:solidFill>
              </a:endParaRPr>
            </a:p>
          </p:txBody>
        </p:sp>
        <p:sp>
          <p:nvSpPr>
            <p:cNvPr id="284" name="TextBox 283"/>
            <p:cNvSpPr txBox="1"/>
            <p:nvPr/>
          </p:nvSpPr>
          <p:spPr>
            <a:xfrm>
              <a:off x="6050170" y="1551702"/>
              <a:ext cx="805029" cy="338554"/>
            </a:xfrm>
            <a:prstGeom prst="rect">
              <a:avLst/>
            </a:prstGeom>
            <a:noFill/>
          </p:spPr>
          <p:txBody>
            <a:bodyPr wrap="none" rtlCol="0">
              <a:spAutoFit/>
            </a:bodyPr>
            <a:lstStyle/>
            <a:p>
              <a:r>
                <a:rPr lang="zh-CN" altLang="en-US" sz="1600" b="1" dirty="0">
                  <a:solidFill>
                    <a:schemeClr val="bg1"/>
                  </a:solidFill>
                </a:rPr>
                <a:t>计算</a:t>
              </a:r>
              <a:r>
                <a:rPr lang="zh-CN" altLang="en-US" sz="1600" b="1" dirty="0" smtClean="0">
                  <a:solidFill>
                    <a:schemeClr val="bg1"/>
                  </a:solidFill>
                </a:rPr>
                <a:t>层</a:t>
              </a:r>
              <a:endParaRPr lang="zh-CN" altLang="en-US" sz="1600" b="1" dirty="0">
                <a:solidFill>
                  <a:schemeClr val="bg1"/>
                </a:solidFill>
              </a:endParaRPr>
            </a:p>
          </p:txBody>
        </p:sp>
        <p:sp>
          <p:nvSpPr>
            <p:cNvPr id="285" name="圆角矩形 284"/>
            <p:cNvSpPr/>
            <p:nvPr/>
          </p:nvSpPr>
          <p:spPr>
            <a:xfrm>
              <a:off x="5929322" y="2471496"/>
              <a:ext cx="928694" cy="4856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推荐</a:t>
              </a:r>
              <a:endParaRPr lang="zh-CN" altLang="en-US" dirty="0"/>
            </a:p>
          </p:txBody>
        </p:sp>
        <p:sp>
          <p:nvSpPr>
            <p:cNvPr id="286" name="圆角矩形 285"/>
            <p:cNvSpPr/>
            <p:nvPr/>
          </p:nvSpPr>
          <p:spPr>
            <a:xfrm>
              <a:off x="5929322" y="3039431"/>
              <a:ext cx="928694" cy="4856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预测</a:t>
              </a:r>
              <a:endParaRPr lang="zh-CN" altLang="en-US" dirty="0"/>
            </a:p>
          </p:txBody>
        </p:sp>
        <p:sp>
          <p:nvSpPr>
            <p:cNvPr id="288" name="圆角矩形 287"/>
            <p:cNvSpPr/>
            <p:nvPr/>
          </p:nvSpPr>
          <p:spPr>
            <a:xfrm>
              <a:off x="5929322" y="3633245"/>
              <a:ext cx="928694" cy="4856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统计</a:t>
              </a:r>
              <a:endParaRPr lang="zh-CN" altLang="en-US" dirty="0"/>
            </a:p>
          </p:txBody>
        </p:sp>
        <p:sp>
          <p:nvSpPr>
            <p:cNvPr id="290" name="圆角矩形 289"/>
            <p:cNvSpPr/>
            <p:nvPr/>
          </p:nvSpPr>
          <p:spPr>
            <a:xfrm>
              <a:off x="5942575" y="4214498"/>
              <a:ext cx="928694" cy="485609"/>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dirty="0" smtClean="0"/>
                <a:t>排序</a:t>
              </a:r>
              <a:endParaRPr lang="zh-CN" altLang="en-US" dirty="0"/>
            </a:p>
          </p:txBody>
        </p:sp>
      </p:grpSp>
      <p:sp>
        <p:nvSpPr>
          <p:cNvPr id="269" name="圆角矩形 268"/>
          <p:cNvSpPr/>
          <p:nvPr/>
        </p:nvSpPr>
        <p:spPr>
          <a:xfrm>
            <a:off x="2395522" y="4484366"/>
            <a:ext cx="962032" cy="659146"/>
          </a:xfrm>
          <a:prstGeom prst="roundRect">
            <a:avLst/>
          </a:prstGeom>
          <a:solidFill>
            <a:schemeClr val="accent6">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b="1" dirty="0" smtClean="0"/>
              <a:t>本体</a:t>
            </a:r>
            <a:endParaRPr lang="zh-CN" altLang="en-US" b="1" dirty="0"/>
          </a:p>
        </p:txBody>
      </p:sp>
      <p:pic>
        <p:nvPicPr>
          <p:cNvPr id="273" name="Picture 3" descr="C:\Users\yuhao\AppData\Local\Microsoft\Windows\Temporary Internet Files\Content.IE5\F70VZXAE\MC900431637[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99432" y="3255635"/>
            <a:ext cx="722946" cy="722946"/>
          </a:xfrm>
          <a:prstGeom prst="rect">
            <a:avLst/>
          </a:prstGeom>
          <a:noFill/>
          <a:extLst>
            <a:ext uri="{909E8E84-426E-40DD-AFC4-6F175D3DCCD1}">
              <a14:hiddenFill xmlns="" xmlns:a14="http://schemas.microsoft.com/office/drawing/2010/main">
                <a:solidFill>
                  <a:srgbClr val="FFFFFF"/>
                </a:solidFill>
              </a14:hiddenFill>
            </a:ext>
          </a:extLst>
        </p:spPr>
      </p:pic>
      <p:pic>
        <p:nvPicPr>
          <p:cNvPr id="274" name="Picture 3" descr="C:\Users\yuhao\AppData\Local\Microsoft\Windows\Temporary Internet Files\Content.IE5\F70VZXAE\MC900431637[1].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75316" y="3280408"/>
            <a:ext cx="722946" cy="722946"/>
          </a:xfrm>
          <a:prstGeom prst="rect">
            <a:avLst/>
          </a:prstGeom>
          <a:noFill/>
          <a:extLst>
            <a:ext uri="{909E8E84-426E-40DD-AFC4-6F175D3DCCD1}">
              <a14:hiddenFill xmlns="" xmlns:a14="http://schemas.microsoft.com/office/drawing/2010/main">
                <a:solidFill>
                  <a:srgbClr val="FFFFFF"/>
                </a:solidFill>
              </a14:hiddenFill>
            </a:ext>
          </a:extLst>
        </p:spPr>
      </p:pic>
      <p:sp>
        <p:nvSpPr>
          <p:cNvPr id="275" name="矩形 274"/>
          <p:cNvSpPr/>
          <p:nvPr/>
        </p:nvSpPr>
        <p:spPr>
          <a:xfrm>
            <a:off x="325767" y="4179099"/>
            <a:ext cx="1346843" cy="307777"/>
          </a:xfrm>
          <a:prstGeom prst="rect">
            <a:avLst/>
          </a:prstGeom>
        </p:spPr>
        <p:txBody>
          <a:bodyPr wrap="square">
            <a:spAutoFit/>
          </a:bodyPr>
          <a:lstStyle/>
          <a:p>
            <a:pPr algn="ctr">
              <a:spcBef>
                <a:spcPct val="50000"/>
              </a:spcBef>
            </a:pPr>
            <a:r>
              <a:rPr lang="zh-CN" altLang="en-US" sz="1400" b="1" dirty="0" smtClean="0">
                <a:solidFill>
                  <a:schemeClr val="bg1"/>
                </a:solidFill>
                <a:latin typeface="+mj-ea"/>
                <a:ea typeface="+mj-ea"/>
              </a:rPr>
              <a:t>知立方数据</a:t>
            </a:r>
            <a:endParaRPr lang="en-US" altLang="zh-CN" sz="1400" b="1" dirty="0">
              <a:solidFill>
                <a:schemeClr val="bg1"/>
              </a:solidFill>
              <a:latin typeface="+mj-ea"/>
              <a:ea typeface="+mj-ea"/>
            </a:endParaRPr>
          </a:p>
        </p:txBody>
      </p:sp>
      <p:pic>
        <p:nvPicPr>
          <p:cNvPr id="291" name="内容占位符 3" descr="刘德华 .jpg"/>
          <p:cNvPicPr>
            <a:picLocks noGrp="1" noChangeAspect="1"/>
          </p:cNvPicPr>
          <p:nvPr>
            <p:ph idx="1"/>
          </p:nvPr>
        </p:nvPicPr>
        <p:blipFill>
          <a:blip r:embed="rId4" cstate="print"/>
          <a:stretch>
            <a:fillRect/>
          </a:stretch>
        </p:blipFill>
        <p:spPr>
          <a:xfrm>
            <a:off x="7812360" y="2707210"/>
            <a:ext cx="1029556" cy="2342981"/>
          </a:xfrm>
        </p:spPr>
      </p:pic>
      <p:sp>
        <p:nvSpPr>
          <p:cNvPr id="45" name="TextBox 44"/>
          <p:cNvSpPr txBox="1"/>
          <p:nvPr/>
        </p:nvSpPr>
        <p:spPr>
          <a:xfrm>
            <a:off x="2214546" y="1571612"/>
            <a:ext cx="1620957" cy="523220"/>
          </a:xfrm>
          <a:prstGeom prst="rect">
            <a:avLst/>
          </a:prstGeom>
          <a:noFill/>
        </p:spPr>
        <p:txBody>
          <a:bodyPr wrap="none" rtlCol="0">
            <a:spAutoFit/>
          </a:bodyPr>
          <a:lstStyle/>
          <a:p>
            <a:r>
              <a:rPr lang="zh-CN" altLang="en-US" sz="2800" dirty="0" smtClean="0"/>
              <a:t>检索系统</a:t>
            </a:r>
            <a:endParaRPr lang="zh-CN" altLang="en-US" sz="2800" dirty="0"/>
          </a:p>
        </p:txBody>
      </p:sp>
    </p:spTree>
    <p:extLst>
      <p:ext uri="{BB962C8B-B14F-4D97-AF65-F5344CB8AC3E}">
        <p14:creationId xmlns="" xmlns:p14="http://schemas.microsoft.com/office/powerpoint/2010/main" val="4151930947"/>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animEffect transition="in" filter="checkerboard(across)">
                                      <p:cBhvr>
                                        <p:cTn id="7" dur="500"/>
                                        <p:tgtEl>
                                          <p:spTgt spid="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5" name="肘形连接符 474"/>
          <p:cNvCxnSpPr/>
          <p:nvPr/>
        </p:nvCxnSpPr>
        <p:spPr>
          <a:xfrm flipV="1">
            <a:off x="6069006" y="2862940"/>
            <a:ext cx="1279259" cy="359269"/>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472" name="肘形连接符 471"/>
          <p:cNvCxnSpPr>
            <a:stCxn id="438" idx="3"/>
            <a:endCxn id="463" idx="2"/>
          </p:cNvCxnSpPr>
          <p:nvPr/>
        </p:nvCxnSpPr>
        <p:spPr>
          <a:xfrm flipV="1">
            <a:off x="7134217" y="2616719"/>
            <a:ext cx="998861" cy="605490"/>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468" name="直接箭头连接符 467"/>
          <p:cNvCxnSpPr>
            <a:stCxn id="439" idx="0"/>
          </p:cNvCxnSpPr>
          <p:nvPr/>
        </p:nvCxnSpPr>
        <p:spPr>
          <a:xfrm flipV="1">
            <a:off x="6560564" y="2792437"/>
            <a:ext cx="2310" cy="216317"/>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360" name="直接箭头连接符 359"/>
          <p:cNvCxnSpPr/>
          <p:nvPr/>
        </p:nvCxnSpPr>
        <p:spPr>
          <a:xfrm flipV="1">
            <a:off x="5025665" y="3553438"/>
            <a:ext cx="0" cy="232752"/>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6337234" y="5412259"/>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6" name="Picture 4" descr="pc-user"/>
          <p:cNvPicPr>
            <a:picLocks noChangeAspect="1" noChangeArrowheads="1"/>
          </p:cNvPicPr>
          <p:nvPr/>
        </p:nvPicPr>
        <p:blipFill>
          <a:blip r:embed="rId3" cstate="print"/>
          <a:srcRect/>
          <a:stretch>
            <a:fillRect/>
          </a:stretch>
        </p:blipFill>
        <p:spPr bwMode="auto">
          <a:xfrm>
            <a:off x="179512" y="908720"/>
            <a:ext cx="1121031" cy="747673"/>
          </a:xfrm>
          <a:prstGeom prst="rect">
            <a:avLst/>
          </a:prstGeom>
          <a:noFill/>
          <a:ln w="9525">
            <a:noFill/>
            <a:miter lim="800000"/>
            <a:headEnd/>
            <a:tailEnd/>
          </a:ln>
        </p:spPr>
      </p:pic>
      <p:sp>
        <p:nvSpPr>
          <p:cNvPr id="8" name="AutoShape 35"/>
          <p:cNvSpPr>
            <a:spLocks noChangeArrowheads="1"/>
          </p:cNvSpPr>
          <p:nvPr/>
        </p:nvSpPr>
        <p:spPr bwMode="gray">
          <a:xfrm>
            <a:off x="4067944" y="2142947"/>
            <a:ext cx="1510038" cy="307777"/>
          </a:xfrm>
          <a:prstGeom prst="roundRect">
            <a:avLst>
              <a:gd name="adj" fmla="val 50000"/>
            </a:avLst>
          </a:prstGeom>
          <a:solidFill>
            <a:srgbClr val="C0C0C0"/>
          </a:solidFill>
          <a:ln w="57150" algn="ctr">
            <a:noFill/>
            <a:round/>
            <a:headEnd/>
            <a:tailEnd/>
          </a:ln>
          <a:effectLst>
            <a:outerShdw dist="63500" dir="3187806" algn="ctr" rotWithShape="0">
              <a:srgbClr val="1C1C1C">
                <a:alpha val="50000"/>
              </a:srgbClr>
            </a:outerShdw>
          </a:effectLst>
        </p:spPr>
        <p:txBody>
          <a:bodyPr wrap="none" anchor="ctr"/>
          <a:lstStyle/>
          <a:p>
            <a:pPr>
              <a:defRPr/>
            </a:pPr>
            <a:endParaRPr lang="zh-CN" altLang="en-US"/>
          </a:p>
        </p:txBody>
      </p:sp>
      <p:grpSp>
        <p:nvGrpSpPr>
          <p:cNvPr id="2" name="组合 41"/>
          <p:cNvGrpSpPr/>
          <p:nvPr/>
        </p:nvGrpSpPr>
        <p:grpSpPr>
          <a:xfrm>
            <a:off x="2123728" y="5157192"/>
            <a:ext cx="1183756" cy="727904"/>
            <a:chOff x="3373438" y="4165600"/>
            <a:chExt cx="2273300" cy="568124"/>
          </a:xfrm>
        </p:grpSpPr>
        <p:grpSp>
          <p:nvGrpSpPr>
            <p:cNvPr id="3" name="Group 14"/>
            <p:cNvGrpSpPr>
              <a:grpSpLocks/>
            </p:cNvGrpSpPr>
            <p:nvPr/>
          </p:nvGrpSpPr>
          <p:grpSpPr bwMode="auto">
            <a:xfrm>
              <a:off x="3373438" y="4165600"/>
              <a:ext cx="2273300" cy="536575"/>
              <a:chOff x="3964" y="2071"/>
              <a:chExt cx="1484" cy="330"/>
            </a:xfrm>
          </p:grpSpPr>
          <p:sp>
            <p:nvSpPr>
              <p:cNvPr id="44"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45"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6" name="Text Box 34"/>
            <p:cNvSpPr txBox="1">
              <a:spLocks noChangeArrowheads="1"/>
            </p:cNvSpPr>
            <p:nvPr/>
          </p:nvSpPr>
          <p:spPr bwMode="white">
            <a:xfrm>
              <a:off x="3403600" y="4219313"/>
              <a:ext cx="2200276" cy="514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半结构化信息抽取</a:t>
              </a:r>
              <a:endParaRPr lang="en-US" altLang="zh-CN" sz="1600" b="1" dirty="0">
                <a:solidFill>
                  <a:schemeClr val="bg1"/>
                </a:solidFill>
                <a:latin typeface="+mj-ea"/>
                <a:ea typeface="+mj-ea"/>
              </a:endParaRPr>
            </a:p>
          </p:txBody>
        </p:sp>
      </p:grpSp>
      <p:grpSp>
        <p:nvGrpSpPr>
          <p:cNvPr id="4" name="组合 62"/>
          <p:cNvGrpSpPr/>
          <p:nvPr/>
        </p:nvGrpSpPr>
        <p:grpSpPr>
          <a:xfrm>
            <a:off x="287286" y="5229200"/>
            <a:ext cx="1447800" cy="628650"/>
            <a:chOff x="2732152" y="1497626"/>
            <a:chExt cx="1447800" cy="628650"/>
          </a:xfrm>
        </p:grpSpPr>
        <p:pic>
          <p:nvPicPr>
            <p:cNvPr id="3079"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32152" y="1497626"/>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61" name="矩形 60"/>
            <p:cNvSpPr/>
            <p:nvPr/>
          </p:nvSpPr>
          <p:spPr>
            <a:xfrm>
              <a:off x="2732152" y="1681063"/>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半结构化数据</a:t>
              </a:r>
              <a:endParaRPr lang="en-US" altLang="zh-CN" sz="1400" b="1" dirty="0">
                <a:latin typeface="+mj-ea"/>
                <a:ea typeface="+mj-ea"/>
              </a:endParaRPr>
            </a:p>
          </p:txBody>
        </p:sp>
      </p:grpSp>
      <p:pic>
        <p:nvPicPr>
          <p:cNvPr id="66"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8550" y="4483813"/>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67" name="矩形 66"/>
          <p:cNvSpPr/>
          <p:nvPr/>
        </p:nvSpPr>
        <p:spPr>
          <a:xfrm>
            <a:off x="278550" y="4667250"/>
            <a:ext cx="1346843" cy="307777"/>
          </a:xfrm>
          <a:prstGeom prst="rect">
            <a:avLst/>
          </a:prstGeom>
        </p:spPr>
        <p:txBody>
          <a:bodyPr wrap="square">
            <a:spAutoFit/>
          </a:bodyPr>
          <a:lstStyle/>
          <a:p>
            <a:pPr algn="ctr">
              <a:spcBef>
                <a:spcPct val="50000"/>
              </a:spcBef>
            </a:pPr>
            <a:r>
              <a:rPr lang="zh-CN" altLang="en-US" sz="1400" b="1" dirty="0">
                <a:latin typeface="+mj-ea"/>
                <a:ea typeface="+mj-ea"/>
              </a:rPr>
              <a:t>结构化数据</a:t>
            </a:r>
            <a:endParaRPr lang="en-US" altLang="zh-CN" sz="1400" b="1" dirty="0">
              <a:latin typeface="+mj-ea"/>
              <a:ea typeface="+mj-ea"/>
            </a:endParaRPr>
          </a:p>
        </p:txBody>
      </p:sp>
      <p:grpSp>
        <p:nvGrpSpPr>
          <p:cNvPr id="5" name="组合 69"/>
          <p:cNvGrpSpPr/>
          <p:nvPr/>
        </p:nvGrpSpPr>
        <p:grpSpPr>
          <a:xfrm>
            <a:off x="258555" y="6073503"/>
            <a:ext cx="1447800" cy="628650"/>
            <a:chOff x="2732152" y="1497626"/>
            <a:chExt cx="1447800" cy="628650"/>
          </a:xfrm>
        </p:grpSpPr>
        <p:pic>
          <p:nvPicPr>
            <p:cNvPr id="71"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32152" y="1497626"/>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72" name="矩形 71"/>
            <p:cNvSpPr/>
            <p:nvPr/>
          </p:nvSpPr>
          <p:spPr>
            <a:xfrm>
              <a:off x="2732152" y="1681063"/>
              <a:ext cx="1346843" cy="307777"/>
            </a:xfrm>
            <a:prstGeom prst="rect">
              <a:avLst/>
            </a:prstGeom>
          </p:spPr>
          <p:txBody>
            <a:bodyPr wrap="square">
              <a:spAutoFit/>
            </a:bodyPr>
            <a:lstStyle/>
            <a:p>
              <a:pPr algn="ctr">
                <a:spcBef>
                  <a:spcPct val="50000"/>
                </a:spcBef>
              </a:pPr>
              <a:r>
                <a:rPr lang="zh-CN" altLang="en-US" sz="1400" b="1" dirty="0">
                  <a:latin typeface="+mj-ea"/>
                  <a:ea typeface="+mj-ea"/>
                </a:rPr>
                <a:t>文本</a:t>
              </a:r>
              <a:r>
                <a:rPr lang="zh-CN" altLang="en-US" sz="1400" b="1" dirty="0" smtClean="0">
                  <a:latin typeface="+mj-ea"/>
                  <a:ea typeface="+mj-ea"/>
                </a:rPr>
                <a:t>数据</a:t>
              </a:r>
              <a:endParaRPr lang="en-US" altLang="zh-CN" sz="1400" b="1" dirty="0">
                <a:latin typeface="+mj-ea"/>
                <a:ea typeface="+mj-ea"/>
              </a:endParaRPr>
            </a:p>
          </p:txBody>
        </p:sp>
      </p:grpSp>
      <p:cxnSp>
        <p:nvCxnSpPr>
          <p:cNvPr id="65" name="肘形连接符 64"/>
          <p:cNvCxnSpPr>
            <a:stCxn id="66" idx="3"/>
            <a:endCxn id="240" idx="0"/>
          </p:cNvCxnSpPr>
          <p:nvPr/>
        </p:nvCxnSpPr>
        <p:spPr>
          <a:xfrm>
            <a:off x="1726350" y="4798138"/>
            <a:ext cx="2542636" cy="295874"/>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7" name="Group 14"/>
          <p:cNvGrpSpPr>
            <a:grpSpLocks/>
          </p:cNvGrpSpPr>
          <p:nvPr/>
        </p:nvGrpSpPr>
        <p:grpSpPr bwMode="auto">
          <a:xfrm>
            <a:off x="4422893" y="6245733"/>
            <a:ext cx="926014" cy="395866"/>
            <a:chOff x="3964" y="2071"/>
            <a:chExt cx="1484" cy="330"/>
          </a:xfrm>
        </p:grpSpPr>
        <p:sp>
          <p:nvSpPr>
            <p:cNvPr id="201"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202"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00" name="Text Box 34"/>
          <p:cNvSpPr txBox="1">
            <a:spLocks noChangeArrowheads="1"/>
          </p:cNvSpPr>
          <p:nvPr/>
        </p:nvSpPr>
        <p:spPr bwMode="white">
          <a:xfrm>
            <a:off x="4360336" y="6294449"/>
            <a:ext cx="10473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实体对齐</a:t>
            </a:r>
            <a:endParaRPr lang="en-US" altLang="zh-CN" sz="1400" b="1" dirty="0">
              <a:solidFill>
                <a:schemeClr val="bg1"/>
              </a:solidFill>
              <a:latin typeface="+mj-ea"/>
              <a:ea typeface="+mj-ea"/>
            </a:endParaRPr>
          </a:p>
        </p:txBody>
      </p:sp>
      <p:grpSp>
        <p:nvGrpSpPr>
          <p:cNvPr id="9" name="组合 233"/>
          <p:cNvGrpSpPr/>
          <p:nvPr/>
        </p:nvGrpSpPr>
        <p:grpSpPr>
          <a:xfrm>
            <a:off x="5259005" y="5065009"/>
            <a:ext cx="1188732" cy="780703"/>
            <a:chOff x="3373438" y="4165597"/>
            <a:chExt cx="2273300" cy="536575"/>
          </a:xfrm>
        </p:grpSpPr>
        <p:grpSp>
          <p:nvGrpSpPr>
            <p:cNvPr id="10" name="Group 14"/>
            <p:cNvGrpSpPr>
              <a:grpSpLocks/>
            </p:cNvGrpSpPr>
            <p:nvPr/>
          </p:nvGrpSpPr>
          <p:grpSpPr bwMode="auto">
            <a:xfrm>
              <a:off x="3373438" y="4165597"/>
              <a:ext cx="2273300" cy="536575"/>
              <a:chOff x="3964" y="2071"/>
              <a:chExt cx="1484" cy="330"/>
            </a:xfrm>
          </p:grpSpPr>
          <p:sp>
            <p:nvSpPr>
              <p:cNvPr id="237"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38"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36" name="Text Box 34"/>
            <p:cNvSpPr txBox="1">
              <a:spLocks noChangeArrowheads="1"/>
            </p:cNvSpPr>
            <p:nvPr/>
          </p:nvSpPr>
          <p:spPr bwMode="white">
            <a:xfrm>
              <a:off x="3403600" y="4255060"/>
              <a:ext cx="2198714" cy="401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推理补充数据</a:t>
              </a:r>
              <a:endParaRPr lang="en-US" altLang="zh-CN" sz="1600" b="1" dirty="0">
                <a:solidFill>
                  <a:schemeClr val="bg1"/>
                </a:solidFill>
                <a:latin typeface="+mj-ea"/>
                <a:ea typeface="+mj-ea"/>
              </a:endParaRPr>
            </a:p>
          </p:txBody>
        </p:sp>
      </p:grpSp>
      <p:grpSp>
        <p:nvGrpSpPr>
          <p:cNvPr id="11" name="Group 14"/>
          <p:cNvGrpSpPr>
            <a:grpSpLocks/>
          </p:cNvGrpSpPr>
          <p:nvPr/>
        </p:nvGrpSpPr>
        <p:grpSpPr bwMode="auto">
          <a:xfrm>
            <a:off x="3717129" y="5094012"/>
            <a:ext cx="1103714" cy="786908"/>
            <a:chOff x="3964" y="2071"/>
            <a:chExt cx="1484" cy="330"/>
          </a:xfrm>
        </p:grpSpPr>
        <p:sp>
          <p:nvSpPr>
            <p:cNvPr id="240"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241"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42" name="Text Box 34"/>
          <p:cNvSpPr txBox="1">
            <a:spLocks noChangeArrowheads="1"/>
          </p:cNvSpPr>
          <p:nvPr/>
        </p:nvSpPr>
        <p:spPr bwMode="white">
          <a:xfrm>
            <a:off x="3752583" y="5207633"/>
            <a:ext cx="106826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异构数据整合</a:t>
            </a:r>
            <a:endParaRPr lang="en-US" altLang="zh-CN" sz="1600" b="1" dirty="0">
              <a:solidFill>
                <a:schemeClr val="bg1"/>
              </a:solidFill>
              <a:latin typeface="+mj-ea"/>
              <a:ea typeface="+mj-ea"/>
            </a:endParaRPr>
          </a:p>
        </p:txBody>
      </p:sp>
      <p:cxnSp>
        <p:nvCxnSpPr>
          <p:cNvPr id="246" name="直接箭头连接符 245"/>
          <p:cNvCxnSpPr/>
          <p:nvPr/>
        </p:nvCxnSpPr>
        <p:spPr>
          <a:xfrm>
            <a:off x="4601602" y="5885096"/>
            <a:ext cx="0" cy="301596"/>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a:endCxn id="399" idx="1"/>
          </p:cNvCxnSpPr>
          <p:nvPr/>
        </p:nvCxnSpPr>
        <p:spPr>
          <a:xfrm>
            <a:off x="2483768" y="2599282"/>
            <a:ext cx="334118" cy="17886"/>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12" name="组合 278"/>
          <p:cNvGrpSpPr/>
          <p:nvPr/>
        </p:nvGrpSpPr>
        <p:grpSpPr>
          <a:xfrm>
            <a:off x="6728455" y="5022004"/>
            <a:ext cx="1188732" cy="780703"/>
            <a:chOff x="3373438" y="4165597"/>
            <a:chExt cx="2273300" cy="536575"/>
          </a:xfrm>
        </p:grpSpPr>
        <p:grpSp>
          <p:nvGrpSpPr>
            <p:cNvPr id="13" name="Group 14"/>
            <p:cNvGrpSpPr>
              <a:grpSpLocks/>
            </p:cNvGrpSpPr>
            <p:nvPr/>
          </p:nvGrpSpPr>
          <p:grpSpPr bwMode="auto">
            <a:xfrm>
              <a:off x="3373438" y="4165597"/>
              <a:ext cx="2273300" cy="536575"/>
              <a:chOff x="3964" y="2071"/>
              <a:chExt cx="1484" cy="330"/>
            </a:xfrm>
          </p:grpSpPr>
          <p:sp>
            <p:nvSpPr>
              <p:cNvPr id="282"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8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81" name="Text Box 34"/>
            <p:cNvSpPr txBox="1">
              <a:spLocks noChangeArrowheads="1"/>
            </p:cNvSpPr>
            <p:nvPr/>
          </p:nvSpPr>
          <p:spPr bwMode="white">
            <a:xfrm>
              <a:off x="3403600" y="4255060"/>
              <a:ext cx="2198714" cy="401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重要度计算</a:t>
              </a:r>
              <a:endParaRPr lang="en-US" altLang="zh-CN" sz="1600" b="1" dirty="0">
                <a:solidFill>
                  <a:schemeClr val="bg1"/>
                </a:solidFill>
                <a:latin typeface="+mj-ea"/>
                <a:ea typeface="+mj-ea"/>
              </a:endParaRPr>
            </a:p>
          </p:txBody>
        </p:sp>
      </p:grpSp>
      <p:cxnSp>
        <p:nvCxnSpPr>
          <p:cNvPr id="287" name="直接箭头连接符 286"/>
          <p:cNvCxnSpPr>
            <a:endCxn id="240" idx="1"/>
          </p:cNvCxnSpPr>
          <p:nvPr/>
        </p:nvCxnSpPr>
        <p:spPr>
          <a:xfrm flipV="1">
            <a:off x="3307484" y="5487466"/>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flipV="1">
            <a:off x="1697170" y="5501144"/>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92" name="直接箭头连接符 291"/>
          <p:cNvCxnSpPr/>
          <p:nvPr/>
        </p:nvCxnSpPr>
        <p:spPr>
          <a:xfrm flipV="1">
            <a:off x="4820843" y="5461139"/>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14" name="组合 294"/>
          <p:cNvGrpSpPr/>
          <p:nvPr/>
        </p:nvGrpSpPr>
        <p:grpSpPr>
          <a:xfrm>
            <a:off x="2123728" y="6046875"/>
            <a:ext cx="1183756" cy="687482"/>
            <a:chOff x="3373438" y="4165600"/>
            <a:chExt cx="2273300" cy="536575"/>
          </a:xfrm>
        </p:grpSpPr>
        <p:grpSp>
          <p:nvGrpSpPr>
            <p:cNvPr id="15" name="Group 14"/>
            <p:cNvGrpSpPr>
              <a:grpSpLocks/>
            </p:cNvGrpSpPr>
            <p:nvPr/>
          </p:nvGrpSpPr>
          <p:grpSpPr bwMode="auto">
            <a:xfrm>
              <a:off x="3373438" y="4165600"/>
              <a:ext cx="2273300" cy="536575"/>
              <a:chOff x="3964" y="2071"/>
              <a:chExt cx="1484" cy="330"/>
            </a:xfrm>
          </p:grpSpPr>
          <p:sp>
            <p:nvSpPr>
              <p:cNvPr id="298"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99"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97" name="Text Box 34"/>
            <p:cNvSpPr txBox="1">
              <a:spLocks noChangeArrowheads="1"/>
            </p:cNvSpPr>
            <p:nvPr/>
          </p:nvSpPr>
          <p:spPr bwMode="white">
            <a:xfrm>
              <a:off x="3403600" y="4219313"/>
              <a:ext cx="2200276" cy="45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实体抽取属性抽取</a:t>
              </a:r>
              <a:endParaRPr lang="en-US" altLang="zh-CN" sz="1600" b="1" dirty="0">
                <a:solidFill>
                  <a:schemeClr val="bg1"/>
                </a:solidFill>
                <a:latin typeface="+mj-ea"/>
                <a:ea typeface="+mj-ea"/>
              </a:endParaRPr>
            </a:p>
          </p:txBody>
        </p:sp>
      </p:grpSp>
      <p:cxnSp>
        <p:nvCxnSpPr>
          <p:cNvPr id="300" name="直接箭头连接符 299"/>
          <p:cNvCxnSpPr/>
          <p:nvPr/>
        </p:nvCxnSpPr>
        <p:spPr>
          <a:xfrm flipV="1">
            <a:off x="1697170" y="6375111"/>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301" name="肘形连接符 300"/>
          <p:cNvCxnSpPr>
            <a:stCxn id="298" idx="3"/>
            <a:endCxn id="240" idx="2"/>
          </p:cNvCxnSpPr>
          <p:nvPr/>
        </p:nvCxnSpPr>
        <p:spPr>
          <a:xfrm flipV="1">
            <a:off x="3307484" y="5880920"/>
            <a:ext cx="961502" cy="509696"/>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16" name="Group 14"/>
          <p:cNvGrpSpPr>
            <a:grpSpLocks/>
          </p:cNvGrpSpPr>
          <p:nvPr/>
        </p:nvGrpSpPr>
        <p:grpSpPr bwMode="auto">
          <a:xfrm>
            <a:off x="5570703" y="6241744"/>
            <a:ext cx="1156308" cy="395866"/>
            <a:chOff x="3964" y="2071"/>
            <a:chExt cx="1484" cy="330"/>
          </a:xfrm>
        </p:grpSpPr>
        <p:sp>
          <p:nvSpPr>
            <p:cNvPr id="308"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309"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10" name="Text Box 34"/>
          <p:cNvSpPr txBox="1">
            <a:spLocks noChangeArrowheads="1"/>
          </p:cNvSpPr>
          <p:nvPr/>
        </p:nvSpPr>
        <p:spPr bwMode="white">
          <a:xfrm>
            <a:off x="5590049" y="6309163"/>
            <a:ext cx="121419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属性值决策</a:t>
            </a:r>
            <a:endParaRPr lang="en-US" altLang="zh-CN" sz="1400" b="1" dirty="0">
              <a:solidFill>
                <a:schemeClr val="bg1"/>
              </a:solidFill>
              <a:latin typeface="+mj-ea"/>
              <a:ea typeface="+mj-ea"/>
            </a:endParaRPr>
          </a:p>
        </p:txBody>
      </p:sp>
      <p:grpSp>
        <p:nvGrpSpPr>
          <p:cNvPr id="17" name="Group 14"/>
          <p:cNvGrpSpPr>
            <a:grpSpLocks/>
          </p:cNvGrpSpPr>
          <p:nvPr/>
        </p:nvGrpSpPr>
        <p:grpSpPr bwMode="auto">
          <a:xfrm>
            <a:off x="6908696" y="6226546"/>
            <a:ext cx="926014" cy="395866"/>
            <a:chOff x="3964" y="2071"/>
            <a:chExt cx="1484" cy="330"/>
          </a:xfrm>
        </p:grpSpPr>
        <p:sp>
          <p:nvSpPr>
            <p:cNvPr id="312"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31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14" name="Text Box 34"/>
          <p:cNvSpPr txBox="1">
            <a:spLocks noChangeArrowheads="1"/>
          </p:cNvSpPr>
          <p:nvPr/>
        </p:nvSpPr>
        <p:spPr bwMode="white">
          <a:xfrm>
            <a:off x="6846139" y="6275262"/>
            <a:ext cx="10473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关系建立</a:t>
            </a:r>
            <a:endParaRPr lang="en-US" altLang="zh-CN" sz="1400" b="1" dirty="0">
              <a:solidFill>
                <a:schemeClr val="bg1"/>
              </a:solidFill>
              <a:latin typeface="+mj-ea"/>
              <a:ea typeface="+mj-ea"/>
            </a:endParaRPr>
          </a:p>
        </p:txBody>
      </p:sp>
      <p:cxnSp>
        <p:nvCxnSpPr>
          <p:cNvPr id="316" name="直接箭头连接符 315"/>
          <p:cNvCxnSpPr>
            <a:stCxn id="200" idx="3"/>
            <a:endCxn id="308" idx="1"/>
          </p:cNvCxnSpPr>
          <p:nvPr/>
        </p:nvCxnSpPr>
        <p:spPr>
          <a:xfrm flipV="1">
            <a:off x="5407720" y="6439677"/>
            <a:ext cx="162983" cy="8661"/>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6760065" y="6410492"/>
            <a:ext cx="162983" cy="8661"/>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321" name="Picture 3" descr="C:\Users\yuhao\AppData\Local\Microsoft\Windows\Temporary Internet Files\Content.IE5\F70VZXAE\MC900431637[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021886" y="3617385"/>
            <a:ext cx="722946" cy="722946"/>
          </a:xfrm>
          <a:prstGeom prst="rect">
            <a:avLst/>
          </a:prstGeom>
          <a:noFill/>
          <a:extLst>
            <a:ext uri="{909E8E84-426E-40DD-AFC4-6F175D3DCCD1}">
              <a14:hiddenFill xmlns="" xmlns:a14="http://schemas.microsoft.com/office/drawing/2010/main">
                <a:solidFill>
                  <a:srgbClr val="FFFFFF"/>
                </a:solidFill>
              </a14:hiddenFill>
            </a:ext>
          </a:extLst>
        </p:spPr>
      </p:pic>
      <p:pic>
        <p:nvPicPr>
          <p:cNvPr id="322" name="Picture 3" descr="C:\Users\yuhao\AppData\Local\Microsoft\Windows\Temporary Internet Files\Content.IE5\F70VZXAE\MC900431637[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97770" y="3642158"/>
            <a:ext cx="722946" cy="722946"/>
          </a:xfrm>
          <a:prstGeom prst="rect">
            <a:avLst/>
          </a:prstGeom>
          <a:noFill/>
          <a:extLst>
            <a:ext uri="{909E8E84-426E-40DD-AFC4-6F175D3DCCD1}">
              <a14:hiddenFill xmlns="" xmlns:a14="http://schemas.microsoft.com/office/drawing/2010/main">
                <a:solidFill>
                  <a:srgbClr val="FFFFFF"/>
                </a:solidFill>
              </a14:hiddenFill>
            </a:ext>
          </a:extLst>
        </p:spPr>
      </p:pic>
      <p:sp>
        <p:nvSpPr>
          <p:cNvPr id="323" name="矩形 322"/>
          <p:cNvSpPr/>
          <p:nvPr/>
        </p:nvSpPr>
        <p:spPr>
          <a:xfrm>
            <a:off x="5889453" y="4345359"/>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知立方数据</a:t>
            </a:r>
            <a:endParaRPr lang="en-US" altLang="zh-CN" sz="1400" b="1" dirty="0">
              <a:latin typeface="+mj-ea"/>
              <a:ea typeface="+mj-ea"/>
            </a:endParaRPr>
          </a:p>
        </p:txBody>
      </p:sp>
      <p:cxnSp>
        <p:nvCxnSpPr>
          <p:cNvPr id="324" name="肘形连接符 323"/>
          <p:cNvCxnSpPr>
            <a:stCxn id="283" idx="0"/>
            <a:endCxn id="322" idx="3"/>
          </p:cNvCxnSpPr>
          <p:nvPr/>
        </p:nvCxnSpPr>
        <p:spPr>
          <a:xfrm rot="16200000" flipV="1">
            <a:off x="6687723" y="4436624"/>
            <a:ext cx="1065688" cy="199702"/>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3096" name="Picture 24"/>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987824" y="3413112"/>
            <a:ext cx="720464" cy="8356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8" name="组合 328"/>
          <p:cNvGrpSpPr/>
          <p:nvPr/>
        </p:nvGrpSpPr>
        <p:grpSpPr>
          <a:xfrm>
            <a:off x="340098" y="3533597"/>
            <a:ext cx="1183756" cy="687481"/>
            <a:chOff x="3373438" y="4165600"/>
            <a:chExt cx="2273300" cy="536575"/>
          </a:xfrm>
          <a:solidFill>
            <a:srgbClr val="00B050"/>
          </a:solidFill>
          <a:effectLst/>
        </p:grpSpPr>
        <p:grpSp>
          <p:nvGrpSpPr>
            <p:cNvPr id="19" name="Group 14"/>
            <p:cNvGrpSpPr>
              <a:grpSpLocks/>
            </p:cNvGrpSpPr>
            <p:nvPr/>
          </p:nvGrpSpPr>
          <p:grpSpPr bwMode="auto">
            <a:xfrm>
              <a:off x="3373438" y="4165600"/>
              <a:ext cx="2273300" cy="536575"/>
              <a:chOff x="3964" y="2071"/>
              <a:chExt cx="1484" cy="330"/>
            </a:xfrm>
            <a:grpFill/>
          </p:grpSpPr>
          <p:sp>
            <p:nvSpPr>
              <p:cNvPr id="332" name="AutoShape 15"/>
              <p:cNvSpPr>
                <a:spLocks noChangeArrowheads="1"/>
              </p:cNvSpPr>
              <p:nvPr/>
            </p:nvSpPr>
            <p:spPr bwMode="gray">
              <a:xfrm>
                <a:off x="3964" y="2071"/>
                <a:ext cx="1484" cy="330"/>
              </a:xfrm>
              <a:prstGeom prst="roundRect">
                <a:avLst>
                  <a:gd name="adj" fmla="val 16667"/>
                </a:avLst>
              </a:prstGeom>
              <a:grpFill/>
              <a:ln w="12700" algn="ctr">
                <a:solidFill>
                  <a:srgbClr val="808080"/>
                </a:solidFill>
                <a:round/>
                <a:headEnd/>
                <a:tailEnd/>
              </a:ln>
            </p:spPr>
            <p:txBody>
              <a:bodyPr wrap="none" anchor="ctr"/>
              <a:lstStyle/>
              <a:p>
                <a:endParaRPr lang="zh-CN" altLang="zh-CN"/>
              </a:p>
            </p:txBody>
          </p:sp>
          <p:sp>
            <p:nvSpPr>
              <p:cNvPr id="333" name="AutoShape 16"/>
              <p:cNvSpPr>
                <a:spLocks noChangeArrowheads="1"/>
              </p:cNvSpPr>
              <p:nvPr/>
            </p:nvSpPr>
            <p:spPr bwMode="gray">
              <a:xfrm>
                <a:off x="3987" y="2091"/>
                <a:ext cx="1432" cy="134"/>
              </a:xfrm>
              <a:prstGeom prst="roundRect">
                <a:avLst>
                  <a:gd name="adj" fmla="val 28356"/>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31" name="Text Box 34"/>
            <p:cNvSpPr txBox="1">
              <a:spLocks noChangeArrowheads="1"/>
            </p:cNvSpPr>
            <p:nvPr/>
          </p:nvSpPr>
          <p:spPr bwMode="white">
            <a:xfrm>
              <a:off x="3403600" y="4260086"/>
              <a:ext cx="2200276" cy="38144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lnSpc>
                  <a:spcPts val="1020"/>
                </a:lnSpc>
                <a:spcBef>
                  <a:spcPct val="50000"/>
                </a:spcBef>
              </a:pPr>
              <a:r>
                <a:rPr lang="zh-CN" altLang="en-US" sz="1600" b="1" dirty="0" smtClean="0">
                  <a:solidFill>
                    <a:schemeClr val="bg1"/>
                  </a:solidFill>
                  <a:latin typeface="+mj-ea"/>
                  <a:ea typeface="+mj-ea"/>
                </a:rPr>
                <a:t>本体</a:t>
              </a:r>
              <a:endParaRPr lang="en-US" altLang="zh-CN" sz="1600" b="1" dirty="0" smtClean="0">
                <a:solidFill>
                  <a:schemeClr val="bg1"/>
                </a:solidFill>
                <a:latin typeface="+mj-ea"/>
                <a:ea typeface="+mj-ea"/>
              </a:endParaRPr>
            </a:p>
            <a:p>
              <a:pPr algn="ctr">
                <a:lnSpc>
                  <a:spcPts val="1020"/>
                </a:lnSpc>
                <a:spcBef>
                  <a:spcPct val="50000"/>
                </a:spcBef>
              </a:pPr>
              <a:r>
                <a:rPr lang="zh-CN" altLang="en-US" sz="1600" b="1" dirty="0" smtClean="0">
                  <a:solidFill>
                    <a:schemeClr val="bg1"/>
                  </a:solidFill>
                  <a:latin typeface="+mj-ea"/>
                  <a:ea typeface="+mj-ea"/>
                </a:rPr>
                <a:t>生成系统</a:t>
              </a:r>
              <a:endParaRPr lang="en-US" altLang="zh-CN" sz="1600" b="1" dirty="0">
                <a:solidFill>
                  <a:schemeClr val="bg1"/>
                </a:solidFill>
                <a:latin typeface="+mj-ea"/>
                <a:ea typeface="+mj-ea"/>
              </a:endParaRPr>
            </a:p>
          </p:txBody>
        </p:sp>
      </p:grpSp>
      <p:cxnSp>
        <p:nvCxnSpPr>
          <p:cNvPr id="334" name="直接箭头连接符 333"/>
          <p:cNvCxnSpPr/>
          <p:nvPr/>
        </p:nvCxnSpPr>
        <p:spPr>
          <a:xfrm>
            <a:off x="1741834" y="3895902"/>
            <a:ext cx="1139428"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flipH="1">
            <a:off x="2760064" y="4393776"/>
            <a:ext cx="587992" cy="736992"/>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3512306" y="4478287"/>
            <a:ext cx="462321" cy="543717"/>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5" name="直接连接符 344"/>
          <p:cNvCxnSpPr>
            <a:endCxn id="237" idx="0"/>
          </p:cNvCxnSpPr>
          <p:nvPr/>
        </p:nvCxnSpPr>
        <p:spPr>
          <a:xfrm>
            <a:off x="3788235" y="4478287"/>
            <a:ext cx="2065136" cy="586722"/>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8" name="直接连接符 347"/>
          <p:cNvCxnSpPr>
            <a:stCxn id="328" idx="2"/>
          </p:cNvCxnSpPr>
          <p:nvPr/>
        </p:nvCxnSpPr>
        <p:spPr>
          <a:xfrm flipH="1">
            <a:off x="2977723" y="4528865"/>
            <a:ext cx="323483" cy="1507029"/>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5" name="Text Box 34"/>
          <p:cNvSpPr txBox="1">
            <a:spLocks noChangeArrowheads="1"/>
          </p:cNvSpPr>
          <p:nvPr/>
        </p:nvSpPr>
        <p:spPr bwMode="white">
          <a:xfrm>
            <a:off x="4427984" y="3777560"/>
            <a:ext cx="10829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索引生成</a:t>
            </a:r>
            <a:endParaRPr lang="en-US" altLang="zh-CN" sz="1600" b="1" dirty="0">
              <a:solidFill>
                <a:schemeClr val="bg1"/>
              </a:solidFill>
              <a:latin typeface="+mj-ea"/>
              <a:ea typeface="+mj-ea"/>
            </a:endParaRPr>
          </a:p>
        </p:txBody>
      </p:sp>
      <p:cxnSp>
        <p:nvCxnSpPr>
          <p:cNvPr id="356" name="直接箭头连接符 355"/>
          <p:cNvCxnSpPr/>
          <p:nvPr/>
        </p:nvCxnSpPr>
        <p:spPr>
          <a:xfrm flipH="1">
            <a:off x="5582010" y="3954437"/>
            <a:ext cx="490188"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sp>
        <p:nvSpPr>
          <p:cNvPr id="366" name="Text Box 34"/>
          <p:cNvSpPr txBox="1">
            <a:spLocks noChangeArrowheads="1"/>
          </p:cNvSpPr>
          <p:nvPr/>
        </p:nvSpPr>
        <p:spPr bwMode="white">
          <a:xfrm>
            <a:off x="4445090" y="3057480"/>
            <a:ext cx="10829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检索系统</a:t>
            </a:r>
            <a:endParaRPr lang="en-US" altLang="zh-CN" sz="1600" b="1" dirty="0">
              <a:solidFill>
                <a:schemeClr val="bg1"/>
              </a:solidFill>
              <a:latin typeface="+mj-ea"/>
              <a:ea typeface="+mj-ea"/>
            </a:endParaRPr>
          </a:p>
        </p:txBody>
      </p:sp>
      <p:grpSp>
        <p:nvGrpSpPr>
          <p:cNvPr id="20" name="组合 222"/>
          <p:cNvGrpSpPr/>
          <p:nvPr/>
        </p:nvGrpSpPr>
        <p:grpSpPr>
          <a:xfrm>
            <a:off x="107504" y="2360236"/>
            <a:ext cx="1146398" cy="536575"/>
            <a:chOff x="417770" y="1919150"/>
            <a:chExt cx="2273300" cy="536575"/>
          </a:xfrm>
        </p:grpSpPr>
        <p:grpSp>
          <p:nvGrpSpPr>
            <p:cNvPr id="21" name="Group 11"/>
            <p:cNvGrpSpPr>
              <a:grpSpLocks/>
            </p:cNvGrpSpPr>
            <p:nvPr/>
          </p:nvGrpSpPr>
          <p:grpSpPr bwMode="auto">
            <a:xfrm>
              <a:off x="417770" y="1919150"/>
              <a:ext cx="2273300" cy="536575"/>
              <a:chOff x="3964" y="2071"/>
              <a:chExt cx="1484" cy="330"/>
            </a:xfrm>
          </p:grpSpPr>
          <p:sp>
            <p:nvSpPr>
              <p:cNvPr id="372"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373"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74" name="Text Box 30"/>
            <p:cNvSpPr txBox="1">
              <a:spLocks noChangeArrowheads="1"/>
            </p:cNvSpPr>
            <p:nvPr/>
          </p:nvSpPr>
          <p:spPr bwMode="white">
            <a:xfrm>
              <a:off x="459045" y="2009638"/>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实体识别</a:t>
              </a:r>
              <a:endParaRPr lang="en-US" altLang="zh-CN" sz="1600" b="1" dirty="0">
                <a:solidFill>
                  <a:schemeClr val="bg1"/>
                </a:solidFill>
                <a:latin typeface="+mj-ea"/>
                <a:ea typeface="+mj-ea"/>
              </a:endParaRPr>
            </a:p>
          </p:txBody>
        </p:sp>
      </p:grpSp>
      <p:sp>
        <p:nvSpPr>
          <p:cNvPr id="328" name="矩形 327"/>
          <p:cNvSpPr/>
          <p:nvPr/>
        </p:nvSpPr>
        <p:spPr>
          <a:xfrm>
            <a:off x="2627784" y="4221088"/>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本体库</a:t>
            </a:r>
            <a:endParaRPr lang="en-US" altLang="zh-CN" sz="1400" b="1" dirty="0">
              <a:latin typeface="+mj-ea"/>
              <a:ea typeface="+mj-ea"/>
            </a:endParaRPr>
          </a:p>
        </p:txBody>
      </p:sp>
      <p:grpSp>
        <p:nvGrpSpPr>
          <p:cNvPr id="22" name="组合 390"/>
          <p:cNvGrpSpPr/>
          <p:nvPr/>
        </p:nvGrpSpPr>
        <p:grpSpPr>
          <a:xfrm>
            <a:off x="1465394" y="2348880"/>
            <a:ext cx="1146398" cy="608681"/>
            <a:chOff x="417770" y="1930532"/>
            <a:chExt cx="2273300" cy="608681"/>
          </a:xfrm>
        </p:grpSpPr>
        <p:grpSp>
          <p:nvGrpSpPr>
            <p:cNvPr id="23" name="Group 11"/>
            <p:cNvGrpSpPr>
              <a:grpSpLocks/>
            </p:cNvGrpSpPr>
            <p:nvPr/>
          </p:nvGrpSpPr>
          <p:grpSpPr bwMode="auto">
            <a:xfrm>
              <a:off x="417770" y="1930532"/>
              <a:ext cx="2273300" cy="536575"/>
              <a:chOff x="3964" y="2078"/>
              <a:chExt cx="1484" cy="330"/>
            </a:xfrm>
          </p:grpSpPr>
          <p:sp>
            <p:nvSpPr>
              <p:cNvPr id="394" name="AutoShape 12"/>
              <p:cNvSpPr>
                <a:spLocks noChangeArrowheads="1"/>
              </p:cNvSpPr>
              <p:nvPr/>
            </p:nvSpPr>
            <p:spPr bwMode="gray">
              <a:xfrm>
                <a:off x="3964" y="2078"/>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395"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93" name="Text Box 30"/>
            <p:cNvSpPr txBox="1">
              <a:spLocks noChangeArrowheads="1"/>
            </p:cNvSpPr>
            <p:nvPr/>
          </p:nvSpPr>
          <p:spPr bwMode="white">
            <a:xfrm>
              <a:off x="459044" y="1954438"/>
              <a:ext cx="220027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en-US" altLang="zh-CN" sz="1600" b="1" dirty="0" smtClean="0">
                  <a:solidFill>
                    <a:schemeClr val="bg1"/>
                  </a:solidFill>
                  <a:latin typeface="+mj-ea"/>
                  <a:ea typeface="+mj-ea"/>
                </a:rPr>
                <a:t>Pattern</a:t>
              </a:r>
              <a:r>
                <a:rPr lang="zh-CN" altLang="en-US" sz="1600" b="1" dirty="0" smtClean="0">
                  <a:solidFill>
                    <a:schemeClr val="bg1"/>
                  </a:solidFill>
                  <a:latin typeface="+mj-ea"/>
                  <a:ea typeface="+mj-ea"/>
                </a:rPr>
                <a:t>挖掘</a:t>
              </a:r>
              <a:endParaRPr lang="en-US" altLang="zh-CN" sz="1600" b="1" dirty="0">
                <a:solidFill>
                  <a:schemeClr val="bg1"/>
                </a:solidFill>
                <a:latin typeface="+mj-ea"/>
                <a:ea typeface="+mj-ea"/>
              </a:endParaRPr>
            </a:p>
          </p:txBody>
        </p:sp>
      </p:grpSp>
      <p:grpSp>
        <p:nvGrpSpPr>
          <p:cNvPr id="24" name="组合 395"/>
          <p:cNvGrpSpPr/>
          <p:nvPr/>
        </p:nvGrpSpPr>
        <p:grpSpPr>
          <a:xfrm>
            <a:off x="2817886" y="2348880"/>
            <a:ext cx="1146398" cy="536575"/>
            <a:chOff x="417770" y="1919150"/>
            <a:chExt cx="2273300" cy="536575"/>
          </a:xfrm>
        </p:grpSpPr>
        <p:grpSp>
          <p:nvGrpSpPr>
            <p:cNvPr id="25" name="Group 11"/>
            <p:cNvGrpSpPr>
              <a:grpSpLocks/>
            </p:cNvGrpSpPr>
            <p:nvPr/>
          </p:nvGrpSpPr>
          <p:grpSpPr bwMode="auto">
            <a:xfrm>
              <a:off x="417770" y="1919150"/>
              <a:ext cx="2273300" cy="536575"/>
              <a:chOff x="3964" y="2071"/>
              <a:chExt cx="1484" cy="330"/>
            </a:xfrm>
          </p:grpSpPr>
          <p:sp>
            <p:nvSpPr>
              <p:cNvPr id="399"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400"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98" name="Text Box 30"/>
            <p:cNvSpPr txBox="1">
              <a:spLocks noChangeArrowheads="1"/>
            </p:cNvSpPr>
            <p:nvPr/>
          </p:nvSpPr>
          <p:spPr bwMode="white">
            <a:xfrm>
              <a:off x="459045" y="2009638"/>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标签消岐</a:t>
              </a:r>
              <a:endParaRPr lang="en-US" altLang="zh-CN" sz="1600" b="1" dirty="0">
                <a:solidFill>
                  <a:schemeClr val="bg1"/>
                </a:solidFill>
                <a:latin typeface="+mj-ea"/>
                <a:ea typeface="+mj-ea"/>
              </a:endParaRPr>
            </a:p>
          </p:txBody>
        </p:sp>
      </p:grpSp>
      <p:cxnSp>
        <p:nvCxnSpPr>
          <p:cNvPr id="409" name="直接箭头连接符 408"/>
          <p:cNvCxnSpPr/>
          <p:nvPr/>
        </p:nvCxnSpPr>
        <p:spPr>
          <a:xfrm flipH="1">
            <a:off x="678386" y="1928802"/>
            <a:ext cx="4718" cy="385807"/>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3086" name="肘形连接符 3085"/>
          <p:cNvCxnSpPr>
            <a:stCxn id="399" idx="3"/>
            <a:endCxn id="364" idx="0"/>
          </p:cNvCxnSpPr>
          <p:nvPr/>
        </p:nvCxnSpPr>
        <p:spPr>
          <a:xfrm>
            <a:off x="3964284" y="2617168"/>
            <a:ext cx="1032663" cy="350538"/>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sp>
        <p:nvSpPr>
          <p:cNvPr id="412" name="矩形 411"/>
          <p:cNvSpPr/>
          <p:nvPr/>
        </p:nvSpPr>
        <p:spPr>
          <a:xfrm>
            <a:off x="3821206" y="2142947"/>
            <a:ext cx="2046938" cy="307777"/>
          </a:xfrm>
          <a:prstGeom prst="rect">
            <a:avLst/>
          </a:prstGeom>
        </p:spPr>
        <p:txBody>
          <a:bodyPr wrap="square">
            <a:spAutoFit/>
          </a:bodyPr>
          <a:lstStyle/>
          <a:p>
            <a:pPr algn="ctr">
              <a:spcBef>
                <a:spcPct val="50000"/>
              </a:spcBef>
            </a:pPr>
            <a:r>
              <a:rPr lang="en-US" altLang="zh-CN" sz="1400" b="1" dirty="0" smtClean="0">
                <a:latin typeface="+mj-ea"/>
                <a:ea typeface="+mj-ea"/>
              </a:rPr>
              <a:t>SPARQL</a:t>
            </a:r>
            <a:r>
              <a:rPr lang="zh-CN" altLang="en-US" sz="1400" b="1" dirty="0" smtClean="0">
                <a:latin typeface="+mj-ea"/>
                <a:ea typeface="+mj-ea"/>
              </a:rPr>
              <a:t>查询语句</a:t>
            </a:r>
            <a:endParaRPr lang="en-US" altLang="zh-CN" sz="1400" b="1" dirty="0">
              <a:latin typeface="+mj-ea"/>
              <a:ea typeface="+mj-ea"/>
            </a:endParaRPr>
          </a:p>
        </p:txBody>
      </p:sp>
      <p:cxnSp>
        <p:nvCxnSpPr>
          <p:cNvPr id="413" name="直接连接符 412"/>
          <p:cNvCxnSpPr/>
          <p:nvPr/>
        </p:nvCxnSpPr>
        <p:spPr>
          <a:xfrm flipH="1" flipV="1">
            <a:off x="808870" y="2988154"/>
            <a:ext cx="2168853" cy="726697"/>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3096" idx="0"/>
          </p:cNvCxnSpPr>
          <p:nvPr/>
        </p:nvCxnSpPr>
        <p:spPr>
          <a:xfrm flipV="1">
            <a:off x="3348056" y="2957561"/>
            <a:ext cx="164250" cy="455551"/>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直接连接符 420"/>
          <p:cNvCxnSpPr>
            <a:endCxn id="353" idx="1"/>
          </p:cNvCxnSpPr>
          <p:nvPr/>
        </p:nvCxnSpPr>
        <p:spPr>
          <a:xfrm>
            <a:off x="3708288" y="3954437"/>
            <a:ext cx="719696" cy="0"/>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9" name="肘形连接符 428"/>
          <p:cNvCxnSpPr>
            <a:stCxn id="364" idx="3"/>
            <a:endCxn id="425" idx="1"/>
          </p:cNvCxnSpPr>
          <p:nvPr/>
        </p:nvCxnSpPr>
        <p:spPr>
          <a:xfrm flipV="1">
            <a:off x="5548804" y="3232721"/>
            <a:ext cx="463356" cy="1636"/>
          </a:xfrm>
          <a:prstGeom prst="bentConnector3">
            <a:avLst>
              <a:gd name="adj1" fmla="val 50000"/>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26" name="组合 3098"/>
          <p:cNvGrpSpPr/>
          <p:nvPr/>
        </p:nvGrpSpPr>
        <p:grpSpPr>
          <a:xfrm>
            <a:off x="5991531" y="2979312"/>
            <a:ext cx="1142686" cy="485794"/>
            <a:chOff x="5889453" y="1339724"/>
            <a:chExt cx="2273300" cy="536575"/>
          </a:xfrm>
        </p:grpSpPr>
        <p:grpSp>
          <p:nvGrpSpPr>
            <p:cNvPr id="27" name="Group 8"/>
            <p:cNvGrpSpPr>
              <a:grpSpLocks/>
            </p:cNvGrpSpPr>
            <p:nvPr/>
          </p:nvGrpSpPr>
          <p:grpSpPr bwMode="auto">
            <a:xfrm>
              <a:off x="5889453" y="1339724"/>
              <a:ext cx="2273300" cy="536575"/>
              <a:chOff x="3964" y="2071"/>
              <a:chExt cx="1484" cy="330"/>
            </a:xfrm>
          </p:grpSpPr>
          <p:sp>
            <p:nvSpPr>
              <p:cNvPr id="438"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39"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40" name="Text Box 31"/>
            <p:cNvSpPr txBox="1">
              <a:spLocks noChangeArrowheads="1"/>
            </p:cNvSpPr>
            <p:nvPr/>
          </p:nvSpPr>
          <p:spPr bwMode="white">
            <a:xfrm>
              <a:off x="5916441" y="1420687"/>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排序</a:t>
              </a:r>
              <a:endParaRPr lang="en-US" altLang="zh-CN" sz="1600" b="1" dirty="0">
                <a:solidFill>
                  <a:schemeClr val="bg1"/>
                </a:solidFill>
                <a:latin typeface="+mj-ea"/>
                <a:ea typeface="+mj-ea"/>
              </a:endParaRPr>
            </a:p>
          </p:txBody>
        </p:sp>
      </p:grpSp>
      <p:grpSp>
        <p:nvGrpSpPr>
          <p:cNvPr id="28" name="组合 442"/>
          <p:cNvGrpSpPr/>
          <p:nvPr/>
        </p:nvGrpSpPr>
        <p:grpSpPr>
          <a:xfrm>
            <a:off x="5991531" y="2207827"/>
            <a:ext cx="736924" cy="485794"/>
            <a:chOff x="5889453" y="1339724"/>
            <a:chExt cx="2273300" cy="536575"/>
          </a:xfrm>
        </p:grpSpPr>
        <p:grpSp>
          <p:nvGrpSpPr>
            <p:cNvPr id="29" name="Group 8"/>
            <p:cNvGrpSpPr>
              <a:grpSpLocks/>
            </p:cNvGrpSpPr>
            <p:nvPr/>
          </p:nvGrpSpPr>
          <p:grpSpPr bwMode="auto">
            <a:xfrm>
              <a:off x="5889453" y="1339724"/>
              <a:ext cx="2273300" cy="536575"/>
              <a:chOff x="3964" y="2071"/>
              <a:chExt cx="1484" cy="330"/>
            </a:xfrm>
          </p:grpSpPr>
          <p:sp>
            <p:nvSpPr>
              <p:cNvPr id="446"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47"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45"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推理</a:t>
              </a:r>
              <a:endParaRPr lang="en-US" altLang="zh-CN" sz="1600" b="1" dirty="0">
                <a:solidFill>
                  <a:schemeClr val="bg1"/>
                </a:solidFill>
                <a:latin typeface="+mj-ea"/>
                <a:ea typeface="+mj-ea"/>
              </a:endParaRPr>
            </a:p>
          </p:txBody>
        </p:sp>
      </p:grpSp>
      <p:grpSp>
        <p:nvGrpSpPr>
          <p:cNvPr id="30" name="组合 455"/>
          <p:cNvGrpSpPr/>
          <p:nvPr/>
        </p:nvGrpSpPr>
        <p:grpSpPr>
          <a:xfrm>
            <a:off x="6867834" y="2207827"/>
            <a:ext cx="736924" cy="485794"/>
            <a:chOff x="5889453" y="1339724"/>
            <a:chExt cx="2273300" cy="536575"/>
          </a:xfrm>
        </p:grpSpPr>
        <p:grpSp>
          <p:nvGrpSpPr>
            <p:cNvPr id="31" name="Group 8"/>
            <p:cNvGrpSpPr>
              <a:grpSpLocks/>
            </p:cNvGrpSpPr>
            <p:nvPr/>
          </p:nvGrpSpPr>
          <p:grpSpPr bwMode="auto">
            <a:xfrm>
              <a:off x="5889453" y="1339724"/>
              <a:ext cx="2273300" cy="536575"/>
              <a:chOff x="3964" y="2071"/>
              <a:chExt cx="1484" cy="330"/>
            </a:xfrm>
          </p:grpSpPr>
          <p:sp>
            <p:nvSpPr>
              <p:cNvPr id="459"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60"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58"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推荐</a:t>
              </a:r>
              <a:endParaRPr lang="en-US" altLang="zh-CN" sz="1600" b="1" dirty="0">
                <a:solidFill>
                  <a:schemeClr val="bg1"/>
                </a:solidFill>
                <a:latin typeface="+mj-ea"/>
                <a:ea typeface="+mj-ea"/>
              </a:endParaRPr>
            </a:p>
          </p:txBody>
        </p:sp>
      </p:grpSp>
      <p:grpSp>
        <p:nvGrpSpPr>
          <p:cNvPr id="32" name="组合 460"/>
          <p:cNvGrpSpPr/>
          <p:nvPr/>
        </p:nvGrpSpPr>
        <p:grpSpPr>
          <a:xfrm>
            <a:off x="7740353" y="2204864"/>
            <a:ext cx="792087" cy="485794"/>
            <a:chOff x="5889453" y="1339724"/>
            <a:chExt cx="2273300" cy="536575"/>
          </a:xfrm>
        </p:grpSpPr>
        <p:grpSp>
          <p:nvGrpSpPr>
            <p:cNvPr id="33" name="Group 8"/>
            <p:cNvGrpSpPr>
              <a:grpSpLocks/>
            </p:cNvGrpSpPr>
            <p:nvPr/>
          </p:nvGrpSpPr>
          <p:grpSpPr bwMode="auto">
            <a:xfrm>
              <a:off x="5889453" y="1339724"/>
              <a:ext cx="2273300" cy="536575"/>
              <a:chOff x="3964" y="2071"/>
              <a:chExt cx="1484" cy="330"/>
            </a:xfrm>
          </p:grpSpPr>
          <p:sp>
            <p:nvSpPr>
              <p:cNvPr id="464"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65"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63" name="Text Box 31"/>
            <p:cNvSpPr txBox="1">
              <a:spLocks noChangeArrowheads="1"/>
            </p:cNvSpPr>
            <p:nvPr/>
          </p:nvSpPr>
          <p:spPr bwMode="white">
            <a:xfrm>
              <a:off x="5916441" y="1420687"/>
              <a:ext cx="2200275"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统计</a:t>
              </a:r>
              <a:endParaRPr lang="en-US" altLang="zh-CN" sz="1600" b="1" dirty="0">
                <a:solidFill>
                  <a:schemeClr val="bg1"/>
                </a:solidFill>
                <a:latin typeface="+mj-ea"/>
                <a:ea typeface="+mj-ea"/>
              </a:endParaRPr>
            </a:p>
          </p:txBody>
        </p:sp>
      </p:grpSp>
      <p:sp>
        <p:nvSpPr>
          <p:cNvPr id="481" name="AutoShape 35"/>
          <p:cNvSpPr>
            <a:spLocks noChangeArrowheads="1"/>
          </p:cNvSpPr>
          <p:nvPr/>
        </p:nvSpPr>
        <p:spPr bwMode="gray">
          <a:xfrm>
            <a:off x="61566" y="1699172"/>
            <a:ext cx="1510038" cy="307777"/>
          </a:xfrm>
          <a:prstGeom prst="roundRect">
            <a:avLst>
              <a:gd name="adj" fmla="val 50000"/>
            </a:avLst>
          </a:prstGeom>
          <a:solidFill>
            <a:schemeClr val="bg1">
              <a:lumMod val="95000"/>
            </a:schemeClr>
          </a:solidFill>
          <a:ln w="57150" algn="ctr">
            <a:noFill/>
            <a:round/>
            <a:headEnd/>
            <a:tailEnd/>
          </a:ln>
          <a:effectLst>
            <a:outerShdw dist="63500" dir="3187806" algn="ctr" rotWithShape="0">
              <a:srgbClr val="1C1C1C">
                <a:alpha val="50000"/>
              </a:srgbClr>
            </a:outerShdw>
          </a:effectLst>
        </p:spPr>
        <p:txBody>
          <a:bodyPr wrap="none" anchor="ctr"/>
          <a:lstStyle/>
          <a:p>
            <a:pPr>
              <a:defRPr/>
            </a:pPr>
            <a:endParaRPr lang="zh-CN" altLang="en-US"/>
          </a:p>
        </p:txBody>
      </p:sp>
      <p:sp>
        <p:nvSpPr>
          <p:cNvPr id="483" name="矩形 482"/>
          <p:cNvSpPr/>
          <p:nvPr/>
        </p:nvSpPr>
        <p:spPr>
          <a:xfrm>
            <a:off x="-189582" y="1699172"/>
            <a:ext cx="2046938" cy="307777"/>
          </a:xfrm>
          <a:prstGeom prst="rect">
            <a:avLst/>
          </a:prstGeom>
        </p:spPr>
        <p:txBody>
          <a:bodyPr wrap="square">
            <a:spAutoFit/>
          </a:bodyPr>
          <a:lstStyle/>
          <a:p>
            <a:pPr algn="ctr">
              <a:spcBef>
                <a:spcPct val="50000"/>
              </a:spcBef>
            </a:pPr>
            <a:r>
              <a:rPr lang="en-US" altLang="zh-CN" sz="1400" b="1" dirty="0" smtClean="0">
                <a:latin typeface="+mj-ea"/>
                <a:ea typeface="+mj-ea"/>
              </a:rPr>
              <a:t>Query</a:t>
            </a:r>
            <a:endParaRPr lang="en-US" altLang="zh-CN" sz="1400" b="1" dirty="0">
              <a:latin typeface="+mj-ea"/>
              <a:ea typeface="+mj-ea"/>
            </a:endParaRPr>
          </a:p>
        </p:txBody>
      </p:sp>
      <p:sp>
        <p:nvSpPr>
          <p:cNvPr id="302081" name="标题 1"/>
          <p:cNvSpPr>
            <a:spLocks noGrp="1"/>
          </p:cNvSpPr>
          <p:nvPr>
            <p:ph type="title"/>
          </p:nvPr>
        </p:nvSpPr>
        <p:spPr>
          <a:xfrm>
            <a:off x="1322379" y="521058"/>
            <a:ext cx="8229600" cy="635000"/>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整体架构图</a:t>
            </a:r>
          </a:p>
        </p:txBody>
      </p:sp>
      <p:grpSp>
        <p:nvGrpSpPr>
          <p:cNvPr id="34" name="组合 486"/>
          <p:cNvGrpSpPr/>
          <p:nvPr/>
        </p:nvGrpSpPr>
        <p:grpSpPr>
          <a:xfrm>
            <a:off x="6148856" y="1325335"/>
            <a:ext cx="2209339" cy="485794"/>
            <a:chOff x="5889453" y="1339724"/>
            <a:chExt cx="2273300" cy="536575"/>
          </a:xfrm>
          <a:solidFill>
            <a:schemeClr val="accent6">
              <a:lumMod val="75000"/>
            </a:schemeClr>
          </a:solidFill>
        </p:grpSpPr>
        <p:grpSp>
          <p:nvGrpSpPr>
            <p:cNvPr id="35" name="Group 8"/>
            <p:cNvGrpSpPr>
              <a:grpSpLocks/>
            </p:cNvGrpSpPr>
            <p:nvPr/>
          </p:nvGrpSpPr>
          <p:grpSpPr bwMode="auto">
            <a:xfrm>
              <a:off x="5889453" y="1339724"/>
              <a:ext cx="2273300" cy="536575"/>
              <a:chOff x="3964" y="2071"/>
              <a:chExt cx="1484" cy="330"/>
            </a:xfrm>
            <a:grpFill/>
          </p:grpSpPr>
          <p:sp>
            <p:nvSpPr>
              <p:cNvPr id="490" name="AutoShape 9"/>
              <p:cNvSpPr>
                <a:spLocks noChangeArrowheads="1"/>
              </p:cNvSpPr>
              <p:nvPr/>
            </p:nvSpPr>
            <p:spPr bwMode="gray">
              <a:xfrm>
                <a:off x="3964" y="2071"/>
                <a:ext cx="1484" cy="330"/>
              </a:xfrm>
              <a:prstGeom prst="roundRect">
                <a:avLst>
                  <a:gd name="adj" fmla="val 16667"/>
                </a:avLst>
              </a:prstGeom>
              <a:grpFill/>
              <a:ln w="12700" algn="ctr">
                <a:solidFill>
                  <a:srgbClr val="808080"/>
                </a:solidFill>
                <a:round/>
                <a:headEnd/>
                <a:tailEnd/>
              </a:ln>
            </p:spPr>
            <p:txBody>
              <a:bodyPr wrap="none" anchor="ctr"/>
              <a:lstStyle/>
              <a:p>
                <a:endParaRPr lang="zh-CN" altLang="zh-CN"/>
              </a:p>
            </p:txBody>
          </p:sp>
          <p:sp>
            <p:nvSpPr>
              <p:cNvPr id="491" name="AutoShape 10"/>
              <p:cNvSpPr>
                <a:spLocks noChangeArrowheads="1"/>
              </p:cNvSpPr>
              <p:nvPr/>
            </p:nvSpPr>
            <p:spPr bwMode="gray">
              <a:xfrm>
                <a:off x="3987" y="2091"/>
                <a:ext cx="1432" cy="134"/>
              </a:xfrm>
              <a:prstGeom prst="roundRect">
                <a:avLst>
                  <a:gd name="adj" fmla="val 28356"/>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89" name="Text Box 31"/>
            <p:cNvSpPr txBox="1">
              <a:spLocks noChangeArrowheads="1"/>
            </p:cNvSpPr>
            <p:nvPr/>
          </p:nvSpPr>
          <p:spPr bwMode="white">
            <a:xfrm>
              <a:off x="5916442" y="1420687"/>
              <a:ext cx="2200276" cy="37394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a:solidFill>
                    <a:schemeClr val="bg1"/>
                  </a:solidFill>
                  <a:latin typeface="+mj-ea"/>
                  <a:ea typeface="+mj-ea"/>
                </a:rPr>
                <a:t>展现</a:t>
              </a:r>
              <a:endParaRPr lang="en-US" altLang="zh-CN" sz="1600" b="1" dirty="0">
                <a:solidFill>
                  <a:schemeClr val="bg1"/>
                </a:solidFill>
                <a:latin typeface="+mj-ea"/>
                <a:ea typeface="+mj-ea"/>
              </a:endParaRPr>
            </a:p>
          </p:txBody>
        </p:sp>
      </p:grpSp>
      <p:cxnSp>
        <p:nvCxnSpPr>
          <p:cNvPr id="493" name="直接箭头连接符 492"/>
          <p:cNvCxnSpPr/>
          <p:nvPr/>
        </p:nvCxnSpPr>
        <p:spPr>
          <a:xfrm flipH="1" flipV="1">
            <a:off x="8100392"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0" name="直接箭头连接符 509"/>
          <p:cNvCxnSpPr/>
          <p:nvPr/>
        </p:nvCxnSpPr>
        <p:spPr>
          <a:xfrm flipH="1" flipV="1">
            <a:off x="6447736"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1" name="直接箭头连接符 510"/>
          <p:cNvCxnSpPr/>
          <p:nvPr/>
        </p:nvCxnSpPr>
        <p:spPr>
          <a:xfrm flipH="1" flipV="1">
            <a:off x="7319091"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2" name="直接箭头连接符 511"/>
          <p:cNvCxnSpPr>
            <a:stCxn id="490" idx="1"/>
          </p:cNvCxnSpPr>
          <p:nvPr/>
        </p:nvCxnSpPr>
        <p:spPr>
          <a:xfrm flipH="1" flipV="1">
            <a:off x="5510888" y="1567913"/>
            <a:ext cx="637968" cy="319"/>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36" name="组合 515"/>
          <p:cNvGrpSpPr/>
          <p:nvPr/>
        </p:nvGrpSpPr>
        <p:grpSpPr>
          <a:xfrm>
            <a:off x="3323872" y="620688"/>
            <a:ext cx="2024657" cy="1271575"/>
            <a:chOff x="614236" y="2105021"/>
            <a:chExt cx="8029730" cy="3967185"/>
          </a:xfrm>
        </p:grpSpPr>
        <p:pic>
          <p:nvPicPr>
            <p:cNvPr id="517" name="Picture 6"/>
            <p:cNvPicPr>
              <a:picLocks noChangeAspect="1" noChangeArrowheads="1"/>
            </p:cNvPicPr>
            <p:nvPr/>
          </p:nvPicPr>
          <p:blipFill>
            <a:blip r:embed="rId7" cstate="print"/>
            <a:srcRect/>
            <a:stretch>
              <a:fillRect/>
            </a:stretch>
          </p:blipFill>
          <p:spPr bwMode="auto">
            <a:xfrm>
              <a:off x="4857752" y="3714752"/>
              <a:ext cx="714375" cy="1085850"/>
            </a:xfrm>
            <a:prstGeom prst="rect">
              <a:avLst/>
            </a:prstGeom>
            <a:noFill/>
            <a:ln w="9525">
              <a:noFill/>
              <a:miter lim="800000"/>
              <a:headEnd/>
              <a:tailEnd/>
            </a:ln>
            <a:effectLst/>
          </p:spPr>
        </p:pic>
        <p:grpSp>
          <p:nvGrpSpPr>
            <p:cNvPr id="37" name="组合 517"/>
            <p:cNvGrpSpPr/>
            <p:nvPr/>
          </p:nvGrpSpPr>
          <p:grpSpPr>
            <a:xfrm>
              <a:off x="614236" y="2105021"/>
              <a:ext cx="8029730" cy="3967185"/>
              <a:chOff x="614236" y="2105021"/>
              <a:chExt cx="8029730" cy="3967185"/>
            </a:xfrm>
          </p:grpSpPr>
          <p:grpSp>
            <p:nvGrpSpPr>
              <p:cNvPr id="38" name="组合 518"/>
              <p:cNvGrpSpPr/>
              <p:nvPr/>
            </p:nvGrpSpPr>
            <p:grpSpPr>
              <a:xfrm>
                <a:off x="642921" y="2105021"/>
                <a:ext cx="8001045" cy="3967185"/>
                <a:chOff x="642921" y="2105021"/>
                <a:chExt cx="8001045" cy="3967185"/>
              </a:xfrm>
            </p:grpSpPr>
            <p:cxnSp>
              <p:nvCxnSpPr>
                <p:cNvPr id="523" name="曲线连接符 522"/>
                <p:cNvCxnSpPr>
                  <a:stCxn id="527" idx="2"/>
                  <a:endCxn id="529" idx="0"/>
                </p:cNvCxnSpPr>
                <p:nvPr/>
              </p:nvCxnSpPr>
              <p:spPr>
                <a:xfrm rot="5400000">
                  <a:off x="1497787" y="4750613"/>
                  <a:ext cx="500066" cy="63817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4" name="曲线连接符 523"/>
                <p:cNvCxnSpPr>
                  <a:stCxn id="527" idx="2"/>
                  <a:endCxn id="528" idx="0"/>
                </p:cNvCxnSpPr>
                <p:nvPr/>
              </p:nvCxnSpPr>
              <p:spPr>
                <a:xfrm rot="16200000" flipH="1">
                  <a:off x="2274079" y="4612490"/>
                  <a:ext cx="500066" cy="9144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9" name="组合 524"/>
                <p:cNvGrpSpPr/>
                <p:nvPr/>
              </p:nvGrpSpPr>
              <p:grpSpPr>
                <a:xfrm>
                  <a:off x="642921" y="2105021"/>
                  <a:ext cx="8001045" cy="3967185"/>
                  <a:chOff x="642921" y="2105021"/>
                  <a:chExt cx="8001045" cy="3967185"/>
                </a:xfrm>
              </p:grpSpPr>
              <p:pic>
                <p:nvPicPr>
                  <p:cNvPr id="526" name="Picture 2"/>
                  <p:cNvPicPr>
                    <a:picLocks noChangeAspect="1" noChangeArrowheads="1"/>
                  </p:cNvPicPr>
                  <p:nvPr/>
                </p:nvPicPr>
                <p:blipFill>
                  <a:blip r:embed="rId8" cstate="print"/>
                  <a:srcRect/>
                  <a:stretch>
                    <a:fillRect/>
                  </a:stretch>
                </p:blipFill>
                <p:spPr bwMode="auto">
                  <a:xfrm>
                    <a:off x="2786050" y="2462211"/>
                    <a:ext cx="666750" cy="857250"/>
                  </a:xfrm>
                  <a:prstGeom prst="rect">
                    <a:avLst/>
                  </a:prstGeom>
                  <a:noFill/>
                  <a:ln w="9525">
                    <a:noFill/>
                    <a:miter lim="800000"/>
                    <a:headEnd/>
                    <a:tailEnd/>
                  </a:ln>
                  <a:effectLst/>
                </p:spPr>
              </p:pic>
              <p:pic>
                <p:nvPicPr>
                  <p:cNvPr id="527" name="Picture 4"/>
                  <p:cNvPicPr>
                    <a:picLocks noChangeAspect="1" noChangeArrowheads="1"/>
                  </p:cNvPicPr>
                  <p:nvPr/>
                </p:nvPicPr>
                <p:blipFill>
                  <a:blip r:embed="rId9" cstate="print"/>
                  <a:srcRect/>
                  <a:stretch>
                    <a:fillRect/>
                  </a:stretch>
                </p:blipFill>
                <p:spPr bwMode="auto">
                  <a:xfrm>
                    <a:off x="1714480" y="3724290"/>
                    <a:ext cx="704850" cy="1095375"/>
                  </a:xfrm>
                  <a:prstGeom prst="rect">
                    <a:avLst/>
                  </a:prstGeom>
                  <a:noFill/>
                  <a:ln w="9525">
                    <a:noFill/>
                    <a:miter lim="800000"/>
                    <a:headEnd/>
                    <a:tailEnd/>
                  </a:ln>
                  <a:effectLst/>
                </p:spPr>
              </p:pic>
              <p:pic>
                <p:nvPicPr>
                  <p:cNvPr id="528" name="Picture 8"/>
                  <p:cNvPicPr>
                    <a:picLocks noChangeAspect="1" noChangeArrowheads="1"/>
                  </p:cNvPicPr>
                  <p:nvPr/>
                </p:nvPicPr>
                <p:blipFill>
                  <a:blip r:embed="rId10" cstate="print"/>
                  <a:srcRect/>
                  <a:stretch>
                    <a:fillRect/>
                  </a:stretch>
                </p:blipFill>
                <p:spPr bwMode="auto">
                  <a:xfrm>
                    <a:off x="2176457" y="5319731"/>
                    <a:ext cx="1609725" cy="752475"/>
                  </a:xfrm>
                  <a:prstGeom prst="rect">
                    <a:avLst/>
                  </a:prstGeom>
                  <a:noFill/>
                  <a:ln w="9525">
                    <a:noFill/>
                    <a:miter lim="800000"/>
                    <a:headEnd/>
                    <a:tailEnd/>
                  </a:ln>
                  <a:effectLst/>
                </p:spPr>
              </p:pic>
              <p:pic>
                <p:nvPicPr>
                  <p:cNvPr id="529" name="Picture 9"/>
                  <p:cNvPicPr>
                    <a:picLocks noChangeAspect="1" noChangeArrowheads="1"/>
                  </p:cNvPicPr>
                  <p:nvPr/>
                </p:nvPicPr>
                <p:blipFill>
                  <a:blip r:embed="rId11" cstate="print"/>
                  <a:srcRect/>
                  <a:stretch>
                    <a:fillRect/>
                  </a:stretch>
                </p:blipFill>
                <p:spPr bwMode="auto">
                  <a:xfrm>
                    <a:off x="642921" y="5319731"/>
                    <a:ext cx="1571625" cy="733425"/>
                  </a:xfrm>
                  <a:prstGeom prst="rect">
                    <a:avLst/>
                  </a:prstGeom>
                  <a:noFill/>
                  <a:ln w="9525">
                    <a:noFill/>
                    <a:miter lim="800000"/>
                    <a:headEnd/>
                    <a:tailEnd/>
                  </a:ln>
                  <a:effectLst/>
                </p:spPr>
              </p:pic>
              <p:pic>
                <p:nvPicPr>
                  <p:cNvPr id="530" name="Picture 10"/>
                  <p:cNvPicPr>
                    <a:picLocks noChangeAspect="1" noChangeArrowheads="1"/>
                  </p:cNvPicPr>
                  <p:nvPr/>
                </p:nvPicPr>
                <p:blipFill>
                  <a:blip r:embed="rId12" cstate="print"/>
                  <a:srcRect/>
                  <a:stretch>
                    <a:fillRect/>
                  </a:stretch>
                </p:blipFill>
                <p:spPr bwMode="auto">
                  <a:xfrm>
                    <a:off x="4943486" y="5319731"/>
                    <a:ext cx="1200150" cy="714375"/>
                  </a:xfrm>
                  <a:prstGeom prst="rect">
                    <a:avLst/>
                  </a:prstGeom>
                  <a:noFill/>
                  <a:ln w="9525">
                    <a:noFill/>
                    <a:miter lim="800000"/>
                    <a:headEnd/>
                    <a:tailEnd/>
                  </a:ln>
                  <a:effectLst/>
                </p:spPr>
              </p:pic>
              <p:cxnSp>
                <p:nvCxnSpPr>
                  <p:cNvPr id="531" name="曲线连接符 530"/>
                  <p:cNvCxnSpPr>
                    <a:stCxn id="526" idx="2"/>
                    <a:endCxn id="520" idx="0"/>
                  </p:cNvCxnSpPr>
                  <p:nvPr/>
                </p:nvCxnSpPr>
                <p:spPr>
                  <a:xfrm rot="5400000">
                    <a:off x="1854949" y="2450275"/>
                    <a:ext cx="395291" cy="213366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2" name="曲线连接符 531"/>
                  <p:cNvCxnSpPr>
                    <a:stCxn id="526" idx="2"/>
                    <a:endCxn id="527" idx="0"/>
                  </p:cNvCxnSpPr>
                  <p:nvPr/>
                </p:nvCxnSpPr>
                <p:spPr>
                  <a:xfrm rot="5400000">
                    <a:off x="2390751" y="2995615"/>
                    <a:ext cx="404829" cy="105252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3" name="曲线连接符 532"/>
                  <p:cNvCxnSpPr>
                    <a:stCxn id="526" idx="2"/>
                    <a:endCxn id="521" idx="0"/>
                  </p:cNvCxnSpPr>
                  <p:nvPr/>
                </p:nvCxnSpPr>
                <p:spPr>
                  <a:xfrm rot="16200000" flipH="1">
                    <a:off x="2940856" y="3498030"/>
                    <a:ext cx="395291" cy="3815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4" name="曲线连接符 533"/>
                  <p:cNvCxnSpPr>
                    <a:stCxn id="526" idx="2"/>
                    <a:endCxn id="522" idx="0"/>
                  </p:cNvCxnSpPr>
                  <p:nvPr/>
                </p:nvCxnSpPr>
                <p:spPr>
                  <a:xfrm rot="16200000" flipH="1">
                    <a:off x="3412419" y="3026467"/>
                    <a:ext cx="452297" cy="103828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5" name="曲线连接符 534"/>
                  <p:cNvCxnSpPr>
                    <a:stCxn id="526" idx="2"/>
                    <a:endCxn id="517" idx="0"/>
                  </p:cNvCxnSpPr>
                  <p:nvPr/>
                </p:nvCxnSpPr>
                <p:spPr>
                  <a:xfrm rot="16200000" flipH="1">
                    <a:off x="3969537" y="2469348"/>
                    <a:ext cx="395291" cy="20955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6" name="曲线连接符 535"/>
                  <p:cNvCxnSpPr>
                    <a:stCxn id="517" idx="2"/>
                    <a:endCxn id="530" idx="0"/>
                  </p:cNvCxnSpPr>
                  <p:nvPr/>
                </p:nvCxnSpPr>
                <p:spPr>
                  <a:xfrm rot="16200000" flipH="1">
                    <a:off x="5119686" y="4895855"/>
                    <a:ext cx="519129" cy="32862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0" name="组合 536"/>
                  <p:cNvGrpSpPr/>
                  <p:nvPr/>
                </p:nvGrpSpPr>
                <p:grpSpPr>
                  <a:xfrm>
                    <a:off x="6072198" y="2105021"/>
                    <a:ext cx="2571768" cy="2643206"/>
                    <a:chOff x="6072198" y="1643050"/>
                    <a:chExt cx="2571768" cy="2643206"/>
                  </a:xfrm>
                </p:grpSpPr>
                <p:sp>
                  <p:nvSpPr>
                    <p:cNvPr id="538" name="线形标注 2 537"/>
                    <p:cNvSpPr/>
                    <p:nvPr/>
                  </p:nvSpPr>
                  <p:spPr>
                    <a:xfrm>
                      <a:off x="6072198" y="1643050"/>
                      <a:ext cx="2571768" cy="2643206"/>
                    </a:xfrm>
                    <a:prstGeom prst="borderCallout2">
                      <a:avLst>
                        <a:gd name="adj1" fmla="val 18750"/>
                        <a:gd name="adj2" fmla="val -8333"/>
                        <a:gd name="adj3" fmla="val 18750"/>
                        <a:gd name="adj4" fmla="val -16667"/>
                        <a:gd name="adj5" fmla="val 33896"/>
                        <a:gd name="adj6" fmla="val -9817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539" name="Picture 12"/>
                    <p:cNvPicPr>
                      <a:picLocks noChangeAspect="1" noChangeArrowheads="1"/>
                    </p:cNvPicPr>
                    <p:nvPr/>
                  </p:nvPicPr>
                  <p:blipFill>
                    <a:blip r:embed="rId13" cstate="print"/>
                    <a:srcRect/>
                    <a:stretch>
                      <a:fillRect/>
                    </a:stretch>
                  </p:blipFill>
                  <p:spPr bwMode="auto">
                    <a:xfrm>
                      <a:off x="6143636" y="1714488"/>
                      <a:ext cx="2348865" cy="2468880"/>
                    </a:xfrm>
                    <a:prstGeom prst="rect">
                      <a:avLst/>
                    </a:prstGeom>
                    <a:noFill/>
                    <a:ln w="9525">
                      <a:noFill/>
                      <a:miter lim="800000"/>
                      <a:headEnd/>
                      <a:tailEnd/>
                    </a:ln>
                    <a:effectLst/>
                  </p:spPr>
                </p:pic>
              </p:grpSp>
            </p:grpSp>
          </p:grpSp>
          <p:pic>
            <p:nvPicPr>
              <p:cNvPr id="520" name="图片 519" descr="梁思永.png"/>
              <p:cNvPicPr>
                <a:picLocks noChangeAspect="1"/>
              </p:cNvPicPr>
              <p:nvPr/>
            </p:nvPicPr>
            <p:blipFill>
              <a:blip r:embed="rId14" cstate="print"/>
              <a:stretch>
                <a:fillRect/>
              </a:stretch>
            </p:blipFill>
            <p:spPr>
              <a:xfrm>
                <a:off x="614236" y="3714752"/>
                <a:ext cx="743054" cy="1086002"/>
              </a:xfrm>
              <a:prstGeom prst="rect">
                <a:avLst/>
              </a:prstGeom>
            </p:spPr>
          </p:pic>
          <p:pic>
            <p:nvPicPr>
              <p:cNvPr id="521" name="图片 520" descr="梁思达.png"/>
              <p:cNvPicPr>
                <a:picLocks noChangeAspect="1"/>
              </p:cNvPicPr>
              <p:nvPr/>
            </p:nvPicPr>
            <p:blipFill>
              <a:blip r:embed="rId15" cstate="print"/>
              <a:stretch>
                <a:fillRect/>
              </a:stretch>
            </p:blipFill>
            <p:spPr>
              <a:xfrm>
                <a:off x="2786050" y="3714752"/>
                <a:ext cx="743054" cy="1095528"/>
              </a:xfrm>
              <a:prstGeom prst="rect">
                <a:avLst/>
              </a:prstGeom>
            </p:spPr>
          </p:pic>
          <p:pic>
            <p:nvPicPr>
              <p:cNvPr id="522" name="图片 521" descr="梁思忠.png"/>
              <p:cNvPicPr>
                <a:picLocks noChangeAspect="1"/>
              </p:cNvPicPr>
              <p:nvPr/>
            </p:nvPicPr>
            <p:blipFill>
              <a:blip r:embed="rId16" cstate="print"/>
              <a:stretch>
                <a:fillRect/>
              </a:stretch>
            </p:blipFill>
            <p:spPr>
              <a:xfrm>
                <a:off x="3786182" y="3771758"/>
                <a:ext cx="743054" cy="1086002"/>
              </a:xfrm>
              <a:prstGeom prst="rect">
                <a:avLst/>
              </a:prstGeom>
            </p:spPr>
          </p:pic>
        </p:grpSp>
      </p:grpSp>
      <p:grpSp>
        <p:nvGrpSpPr>
          <p:cNvPr id="41" name="组合 3098"/>
          <p:cNvGrpSpPr/>
          <p:nvPr/>
        </p:nvGrpSpPr>
        <p:grpSpPr>
          <a:xfrm>
            <a:off x="4429124" y="3014644"/>
            <a:ext cx="1142686" cy="485794"/>
            <a:chOff x="5889453" y="1339724"/>
            <a:chExt cx="2273300" cy="536575"/>
          </a:xfrm>
        </p:grpSpPr>
        <p:grpSp>
          <p:nvGrpSpPr>
            <p:cNvPr id="42" name="Group 8"/>
            <p:cNvGrpSpPr>
              <a:grpSpLocks/>
            </p:cNvGrpSpPr>
            <p:nvPr/>
          </p:nvGrpSpPr>
          <p:grpSpPr bwMode="auto">
            <a:xfrm>
              <a:off x="5889453" y="1339724"/>
              <a:ext cx="2273300" cy="536575"/>
              <a:chOff x="3964" y="2071"/>
              <a:chExt cx="1484" cy="330"/>
            </a:xfrm>
          </p:grpSpPr>
          <p:sp>
            <p:nvSpPr>
              <p:cNvPr id="177"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178"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176"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检索系统</a:t>
              </a:r>
              <a:endParaRPr lang="en-US" altLang="zh-CN" sz="1600" b="1" dirty="0">
                <a:solidFill>
                  <a:schemeClr val="bg1"/>
                </a:solidFill>
                <a:latin typeface="+mj-ea"/>
                <a:ea typeface="+mj-ea"/>
              </a:endParaRPr>
            </a:p>
          </p:txBody>
        </p:sp>
      </p:grpSp>
      <p:grpSp>
        <p:nvGrpSpPr>
          <p:cNvPr id="43" name="组合 3098"/>
          <p:cNvGrpSpPr/>
          <p:nvPr/>
        </p:nvGrpSpPr>
        <p:grpSpPr>
          <a:xfrm>
            <a:off x="4429446" y="3729024"/>
            <a:ext cx="1142686" cy="485794"/>
            <a:chOff x="5889453" y="1339724"/>
            <a:chExt cx="2273300" cy="536575"/>
          </a:xfrm>
        </p:grpSpPr>
        <p:grpSp>
          <p:nvGrpSpPr>
            <p:cNvPr id="47" name="Group 8"/>
            <p:cNvGrpSpPr>
              <a:grpSpLocks/>
            </p:cNvGrpSpPr>
            <p:nvPr/>
          </p:nvGrpSpPr>
          <p:grpSpPr bwMode="auto">
            <a:xfrm>
              <a:off x="5889453" y="1339724"/>
              <a:ext cx="2273300" cy="536575"/>
              <a:chOff x="3964" y="2071"/>
              <a:chExt cx="1484" cy="330"/>
            </a:xfrm>
          </p:grpSpPr>
          <p:sp>
            <p:nvSpPr>
              <p:cNvPr id="182"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183"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181"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索引生成</a:t>
              </a:r>
              <a:endParaRPr lang="en-US" altLang="zh-CN" sz="1600" b="1" dirty="0">
                <a:solidFill>
                  <a:schemeClr val="bg1"/>
                </a:solidFill>
                <a:latin typeface="+mj-ea"/>
                <a:ea typeface="+mj-ea"/>
              </a:endParaRPr>
            </a:p>
          </p:txBody>
        </p:sp>
      </p:grpSp>
    </p:spTree>
    <p:extLst>
      <p:ext uri="{BB962C8B-B14F-4D97-AF65-F5344CB8AC3E}">
        <p14:creationId xmlns="" xmlns:p14="http://schemas.microsoft.com/office/powerpoint/2010/main" val="1103795170"/>
      </p:ext>
    </p:extLst>
  </p:cSld>
  <p:clrMapOvr>
    <a:masterClrMapping/>
  </p:clrMapOvr>
  <p:transition>
    <p:strips dir="ld"/>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500042"/>
            <a:ext cx="8229600" cy="634082"/>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知立方信息展现</a:t>
            </a: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4" name="内容占位符 3"/>
          <p:cNvSpPr>
            <a:spLocks noGrp="1"/>
          </p:cNvSpPr>
          <p:nvPr>
            <p:ph idx="1"/>
          </p:nvPr>
        </p:nvSpPr>
        <p:spPr/>
        <p:txBody>
          <a:bodyPr/>
          <a:lstStyle/>
          <a:p>
            <a:r>
              <a:rPr lang="zh-CN" altLang="en-US" dirty="0" smtClean="0"/>
              <a:t>提供知识库信息的展示载体</a:t>
            </a:r>
            <a:endParaRPr lang="en-US" altLang="zh-CN" dirty="0" smtClean="0"/>
          </a:p>
          <a:p>
            <a:pPr lvl="1"/>
            <a:r>
              <a:rPr lang="zh-CN" altLang="en-US" dirty="0" smtClean="0"/>
              <a:t>将知识库中的信息转化为用户可消费的内容</a:t>
            </a:r>
            <a:endParaRPr lang="en-US" altLang="zh-CN" dirty="0" smtClean="0"/>
          </a:p>
          <a:p>
            <a:r>
              <a:rPr lang="zh-CN" altLang="en-US" dirty="0" smtClean="0"/>
              <a:t>提供更加丰富的富文本信息</a:t>
            </a:r>
            <a:endParaRPr lang="en-US" altLang="zh-CN" dirty="0" smtClean="0"/>
          </a:p>
          <a:p>
            <a:pPr lvl="1"/>
            <a:r>
              <a:rPr lang="zh-CN" altLang="en-US" dirty="0" smtClean="0"/>
              <a:t>提供文本之外的图片、列表、动画等更加丰富的展现形式</a:t>
            </a:r>
            <a:endParaRPr lang="en-US" altLang="zh-CN" dirty="0" smtClean="0"/>
          </a:p>
          <a:p>
            <a:r>
              <a:rPr lang="zh-CN" altLang="en-US" dirty="0" smtClean="0"/>
              <a:t>提供更友好的用户交互体验</a:t>
            </a:r>
            <a:endParaRPr lang="en-US" altLang="zh-CN" dirty="0" smtClean="0"/>
          </a:p>
          <a:p>
            <a:pPr lvl="1"/>
            <a:r>
              <a:rPr lang="zh-CN" altLang="en-US" dirty="0" smtClean="0"/>
              <a:t>更多的交互元素，如图片浏览，点击试听等</a:t>
            </a:r>
            <a:endParaRPr lang="en-US" altLang="zh-CN" dirty="0" smtClean="0"/>
          </a:p>
          <a:p>
            <a:pPr lvl="1"/>
            <a:r>
              <a:rPr lang="zh-CN" altLang="en-US" dirty="0" smtClean="0"/>
              <a:t>能够引导用户在更短的时间获取更多的信息</a:t>
            </a:r>
            <a:endParaRPr lang="zh-CN" altLang="en-US" dirty="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714356"/>
            <a:ext cx="8229600" cy="634082"/>
          </a:xfrm>
        </p:spPr>
        <p:txBody>
          <a:bodyPr>
            <a:no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单实体展现及交互</a:t>
            </a:r>
            <a:b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内容占位符 3" descr="刘德华 .jpg"/>
          <p:cNvPicPr>
            <a:picLocks noGrp="1" noChangeAspect="1"/>
          </p:cNvPicPr>
          <p:nvPr>
            <p:ph idx="1"/>
          </p:nvPr>
        </p:nvPicPr>
        <p:blipFill>
          <a:blip r:embed="rId3"/>
          <a:stretch>
            <a:fillRect/>
          </a:stretch>
        </p:blipFill>
        <p:spPr>
          <a:xfrm>
            <a:off x="357158" y="1142984"/>
            <a:ext cx="2428892" cy="5527479"/>
          </a:xfrm>
        </p:spPr>
      </p:pic>
      <p:grpSp>
        <p:nvGrpSpPr>
          <p:cNvPr id="3" name="组合 14"/>
          <p:cNvGrpSpPr/>
          <p:nvPr/>
        </p:nvGrpSpPr>
        <p:grpSpPr>
          <a:xfrm>
            <a:off x="1130400" y="571481"/>
            <a:ext cx="6227682" cy="1939764"/>
            <a:chOff x="1130400" y="571481"/>
            <a:chExt cx="6227682" cy="1939764"/>
          </a:xfrm>
        </p:grpSpPr>
        <p:sp>
          <p:nvSpPr>
            <p:cNvPr id="5" name="矩形 4"/>
            <p:cNvSpPr/>
            <p:nvPr/>
          </p:nvSpPr>
          <p:spPr>
            <a:xfrm>
              <a:off x="1130400" y="1854000"/>
              <a:ext cx="367200" cy="126000"/>
            </a:xfrm>
            <a:prstGeom prst="rect">
              <a:avLst/>
            </a:prstGeom>
            <a:noFill/>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9" name="肘形连接符 8"/>
            <p:cNvCxnSpPr>
              <a:stCxn id="5" idx="3"/>
            </p:cNvCxnSpPr>
            <p:nvPr/>
          </p:nvCxnSpPr>
          <p:spPr>
            <a:xfrm flipV="1">
              <a:off x="1497600" y="1643050"/>
              <a:ext cx="2288582" cy="273950"/>
            </a:xfrm>
            <a:prstGeom prst="bentConnector3">
              <a:avLst>
                <a:gd name="adj1" fmla="val 50000"/>
              </a:avLst>
            </a:prstGeom>
            <a:ln>
              <a:tailEnd type="arrow"/>
            </a:ln>
          </p:spPr>
          <p:style>
            <a:lnRef idx="3">
              <a:schemeClr val="accent6"/>
            </a:lnRef>
            <a:fillRef idx="0">
              <a:schemeClr val="accent6"/>
            </a:fillRef>
            <a:effectRef idx="2">
              <a:schemeClr val="accent6"/>
            </a:effectRef>
            <a:fontRef idx="minor">
              <a:schemeClr val="tx1"/>
            </a:fontRef>
          </p:style>
        </p:cxnSp>
        <p:pic>
          <p:nvPicPr>
            <p:cNvPr id="1028" name="Picture 4"/>
            <p:cNvPicPr>
              <a:picLocks noChangeAspect="1" noChangeArrowheads="1"/>
            </p:cNvPicPr>
            <p:nvPr/>
          </p:nvPicPr>
          <p:blipFill>
            <a:blip r:embed="rId4"/>
            <a:srcRect/>
            <a:stretch>
              <a:fillRect/>
            </a:stretch>
          </p:blipFill>
          <p:spPr bwMode="auto">
            <a:xfrm>
              <a:off x="3786182" y="571481"/>
              <a:ext cx="3571900" cy="1939764"/>
            </a:xfrm>
            <a:prstGeom prst="rect">
              <a:avLst/>
            </a:prstGeom>
            <a:noFill/>
            <a:ln w="9525">
              <a:noFill/>
              <a:miter lim="800000"/>
              <a:headEnd/>
              <a:tailEnd/>
            </a:ln>
            <a:effectLst/>
          </p:spPr>
        </p:pic>
      </p:grpSp>
      <p:grpSp>
        <p:nvGrpSpPr>
          <p:cNvPr id="6" name="组合 40"/>
          <p:cNvGrpSpPr/>
          <p:nvPr/>
        </p:nvGrpSpPr>
        <p:grpSpPr>
          <a:xfrm>
            <a:off x="500034" y="2943608"/>
            <a:ext cx="8643966" cy="1199772"/>
            <a:chOff x="500034" y="2943608"/>
            <a:chExt cx="8643966" cy="1199772"/>
          </a:xfrm>
        </p:grpSpPr>
        <p:sp>
          <p:nvSpPr>
            <p:cNvPr id="16" name="矩形 15"/>
            <p:cNvSpPr/>
            <p:nvPr/>
          </p:nvSpPr>
          <p:spPr>
            <a:xfrm>
              <a:off x="500034" y="4017380"/>
              <a:ext cx="288000" cy="126000"/>
            </a:xfrm>
            <a:prstGeom prst="rect">
              <a:avLst/>
            </a:prstGeom>
            <a:noFill/>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7" name="肘形连接符 16"/>
            <p:cNvCxnSpPr>
              <a:stCxn id="16" idx="3"/>
              <a:endCxn id="1029" idx="1"/>
            </p:cNvCxnSpPr>
            <p:nvPr/>
          </p:nvCxnSpPr>
          <p:spPr>
            <a:xfrm flipV="1">
              <a:off x="788034" y="3329180"/>
              <a:ext cx="2134236" cy="751200"/>
            </a:xfrm>
            <a:prstGeom prst="bentConnector3">
              <a:avLst>
                <a:gd name="adj1" fmla="val 43966"/>
              </a:avLst>
            </a:prstGeom>
            <a:ln>
              <a:tailEnd type="arrow"/>
            </a:ln>
          </p:spPr>
          <p:style>
            <a:lnRef idx="3">
              <a:schemeClr val="accent6"/>
            </a:lnRef>
            <a:fillRef idx="0">
              <a:schemeClr val="accent6"/>
            </a:fillRef>
            <a:effectRef idx="2">
              <a:schemeClr val="accent6"/>
            </a:effectRef>
            <a:fontRef idx="minor">
              <a:schemeClr val="tx1"/>
            </a:fontRef>
          </p:style>
        </p:cxnSp>
        <p:pic>
          <p:nvPicPr>
            <p:cNvPr id="1029" name="Picture 5"/>
            <p:cNvPicPr>
              <a:picLocks noChangeAspect="1" noChangeArrowheads="1"/>
            </p:cNvPicPr>
            <p:nvPr/>
          </p:nvPicPr>
          <p:blipFill>
            <a:blip r:embed="rId5"/>
            <a:srcRect/>
            <a:stretch>
              <a:fillRect/>
            </a:stretch>
          </p:blipFill>
          <p:spPr bwMode="auto">
            <a:xfrm>
              <a:off x="2922270" y="2943608"/>
              <a:ext cx="6221730" cy="771144"/>
            </a:xfrm>
            <a:prstGeom prst="rect">
              <a:avLst/>
            </a:prstGeom>
            <a:noFill/>
            <a:ln w="9525">
              <a:noFill/>
              <a:miter lim="800000"/>
              <a:headEnd/>
              <a:tailEnd/>
            </a:ln>
            <a:effectLst/>
          </p:spPr>
        </p:pic>
      </p:grpSp>
      <p:grpSp>
        <p:nvGrpSpPr>
          <p:cNvPr id="7" name="组合 41"/>
          <p:cNvGrpSpPr/>
          <p:nvPr/>
        </p:nvGrpSpPr>
        <p:grpSpPr>
          <a:xfrm>
            <a:off x="1322080" y="3500438"/>
            <a:ext cx="7821920" cy="3119443"/>
            <a:chOff x="1322080" y="3500438"/>
            <a:chExt cx="7821920" cy="3119443"/>
          </a:xfrm>
        </p:grpSpPr>
        <p:grpSp>
          <p:nvGrpSpPr>
            <p:cNvPr id="8" name="组合 29"/>
            <p:cNvGrpSpPr/>
            <p:nvPr/>
          </p:nvGrpSpPr>
          <p:grpSpPr>
            <a:xfrm>
              <a:off x="2939796" y="3500438"/>
              <a:ext cx="6204204" cy="3119443"/>
              <a:chOff x="2939796" y="3262319"/>
              <a:chExt cx="6204204" cy="3119443"/>
            </a:xfrm>
          </p:grpSpPr>
          <p:pic>
            <p:nvPicPr>
              <p:cNvPr id="1030" name="Picture 6"/>
              <p:cNvPicPr>
                <a:picLocks noChangeAspect="1" noChangeArrowheads="1"/>
              </p:cNvPicPr>
              <p:nvPr/>
            </p:nvPicPr>
            <p:blipFill>
              <a:blip r:embed="rId6"/>
              <a:srcRect/>
              <a:stretch>
                <a:fillRect/>
              </a:stretch>
            </p:blipFill>
            <p:spPr bwMode="auto">
              <a:xfrm>
                <a:off x="2939796" y="3262319"/>
                <a:ext cx="6204204" cy="762381"/>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a:srcRect/>
              <a:stretch>
                <a:fillRect/>
              </a:stretch>
            </p:blipFill>
            <p:spPr bwMode="auto">
              <a:xfrm>
                <a:off x="6929454" y="3976699"/>
                <a:ext cx="2000250" cy="2405063"/>
              </a:xfrm>
              <a:prstGeom prst="rect">
                <a:avLst/>
              </a:prstGeom>
              <a:noFill/>
              <a:ln w="9525">
                <a:noFill/>
                <a:miter lim="800000"/>
                <a:headEnd/>
                <a:tailEnd/>
              </a:ln>
              <a:effectLst/>
            </p:spPr>
          </p:pic>
        </p:grpSp>
        <p:sp>
          <p:nvSpPr>
            <p:cNvPr id="26" name="矩形 25"/>
            <p:cNvSpPr/>
            <p:nvPr/>
          </p:nvSpPr>
          <p:spPr>
            <a:xfrm>
              <a:off x="1322080" y="4143380"/>
              <a:ext cx="392400" cy="644400"/>
            </a:xfrm>
            <a:prstGeom prst="rect">
              <a:avLst/>
            </a:prstGeom>
            <a:noFill/>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7" name="肘形连接符 26"/>
            <p:cNvCxnSpPr>
              <a:stCxn id="26" idx="3"/>
              <a:endCxn id="1030" idx="1"/>
            </p:cNvCxnSpPr>
            <p:nvPr/>
          </p:nvCxnSpPr>
          <p:spPr>
            <a:xfrm flipV="1">
              <a:off x="1714480" y="3881629"/>
              <a:ext cx="1225316" cy="583951"/>
            </a:xfrm>
            <a:prstGeom prst="bentConnector3">
              <a:avLst>
                <a:gd name="adj1" fmla="val 31081"/>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10" name="组合 39"/>
          <p:cNvGrpSpPr/>
          <p:nvPr/>
        </p:nvGrpSpPr>
        <p:grpSpPr>
          <a:xfrm>
            <a:off x="500034" y="1714488"/>
            <a:ext cx="7958161" cy="1757363"/>
            <a:chOff x="500034" y="1714488"/>
            <a:chExt cx="7958161" cy="1757363"/>
          </a:xfrm>
        </p:grpSpPr>
        <p:pic>
          <p:nvPicPr>
            <p:cNvPr id="1032" name="Picture 8"/>
            <p:cNvPicPr>
              <a:picLocks noChangeAspect="1" noChangeArrowheads="1"/>
            </p:cNvPicPr>
            <p:nvPr/>
          </p:nvPicPr>
          <p:blipFill>
            <a:blip r:embed="rId8"/>
            <a:srcRect/>
            <a:stretch>
              <a:fillRect/>
            </a:stretch>
          </p:blipFill>
          <p:spPr bwMode="auto">
            <a:xfrm>
              <a:off x="3786182" y="1714488"/>
              <a:ext cx="4672013" cy="1757363"/>
            </a:xfrm>
            <a:prstGeom prst="rect">
              <a:avLst/>
            </a:prstGeom>
            <a:noFill/>
            <a:ln w="9525">
              <a:noFill/>
              <a:miter lim="800000"/>
              <a:headEnd/>
              <a:tailEnd/>
            </a:ln>
            <a:effectLst/>
          </p:spPr>
        </p:pic>
        <p:sp>
          <p:nvSpPr>
            <p:cNvPr id="34" name="矩形 33"/>
            <p:cNvSpPr/>
            <p:nvPr/>
          </p:nvSpPr>
          <p:spPr>
            <a:xfrm>
              <a:off x="500034" y="2643182"/>
              <a:ext cx="430876" cy="142876"/>
            </a:xfrm>
            <a:prstGeom prst="rect">
              <a:avLst/>
            </a:prstGeom>
            <a:noFill/>
            <a:effectLst/>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35" name="肘形连接符 34"/>
            <p:cNvCxnSpPr>
              <a:stCxn id="34" idx="3"/>
              <a:endCxn id="1032" idx="1"/>
            </p:cNvCxnSpPr>
            <p:nvPr/>
          </p:nvCxnSpPr>
          <p:spPr>
            <a:xfrm flipV="1">
              <a:off x="930910" y="2593170"/>
              <a:ext cx="2855272" cy="121450"/>
            </a:xfrm>
            <a:prstGeom prst="bentConnector3">
              <a:avLst>
                <a:gd name="adj1" fmla="val 50000"/>
              </a:avLst>
            </a:prstGeom>
            <a:ln>
              <a:tailEnd type="arrow"/>
            </a:ln>
          </p:spPr>
          <p:style>
            <a:lnRef idx="3">
              <a:schemeClr val="accent6"/>
            </a:lnRef>
            <a:fillRef idx="0">
              <a:schemeClr val="accent6"/>
            </a:fillRef>
            <a:effectRef idx="2">
              <a:schemeClr val="accent6"/>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nodeType="clickEffect">
                                  <p:stCondLst>
                                    <p:cond delay="0"/>
                                  </p:stCondLst>
                                  <p:childTnLst>
                                    <p:animEffect transition="out" filter="checkerboard(across)">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5" presetClass="entr" presetSubtype="1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heckerboard(across)">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xit" presetSubtype="10" fill="hold" nodeType="clickEffect">
                                  <p:stCondLst>
                                    <p:cond delay="0"/>
                                  </p:stCondLst>
                                  <p:childTnLst>
                                    <p:animEffect transition="out" filter="checkerboard(across)">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5" presetClass="entr" presetSubtype="1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checkerboard(across)">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xit" presetSubtype="10" fill="hold" nodeType="clickEffect">
                                  <p:stCondLst>
                                    <p:cond delay="0"/>
                                  </p:stCondLst>
                                  <p:childTnLst>
                                    <p:animEffect transition="out" filter="checkerboard(across)">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5" presetClass="entr" presetSubtype="1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checkerboard(across)">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xit" presetSubtype="10" fill="hold" nodeType="clickEffect">
                                  <p:stCondLst>
                                    <p:cond delay="0"/>
                                  </p:stCondLst>
                                  <p:childTnLst>
                                    <p:animEffect transition="out" filter="checkerboard(across)">
                                      <p:cBhvr>
                                        <p:cTn id="40" dur="500"/>
                                        <p:tgtEl>
                                          <p:spTgt spid="7"/>
                                        </p:tgtEl>
                                      </p:cBhvr>
                                    </p:animEffect>
                                    <p:set>
                                      <p:cBhvr>
                                        <p:cTn id="4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714356"/>
            <a:ext cx="8229600" cy="634082"/>
          </a:xfrm>
        </p:spPr>
        <p:txBody>
          <a:bodyPr>
            <a:no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重名、系列实体展现及交互</a:t>
            </a:r>
            <a:b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4" name="内容占位符 3" descr="李娜 .jpg"/>
          <p:cNvPicPr>
            <a:picLocks noGrp="1" noChangeAspect="1"/>
          </p:cNvPicPr>
          <p:nvPr>
            <p:ph idx="1"/>
          </p:nvPr>
        </p:nvPicPr>
        <p:blipFill>
          <a:blip r:embed="rId3"/>
          <a:stretch>
            <a:fillRect/>
          </a:stretch>
        </p:blipFill>
        <p:spPr>
          <a:xfrm>
            <a:off x="214282" y="1214422"/>
            <a:ext cx="3283239" cy="5000625"/>
          </a:xfrm>
        </p:spPr>
      </p:pic>
      <p:grpSp>
        <p:nvGrpSpPr>
          <p:cNvPr id="3" name="组合 13"/>
          <p:cNvGrpSpPr/>
          <p:nvPr/>
        </p:nvGrpSpPr>
        <p:grpSpPr>
          <a:xfrm>
            <a:off x="428596" y="1285860"/>
            <a:ext cx="7352946" cy="4534662"/>
            <a:chOff x="428596" y="1285860"/>
            <a:chExt cx="7352946" cy="4534662"/>
          </a:xfrm>
        </p:grpSpPr>
        <p:pic>
          <p:nvPicPr>
            <p:cNvPr id="2050" name="Picture 2"/>
            <p:cNvPicPr>
              <a:picLocks noChangeAspect="1" noChangeArrowheads="1"/>
            </p:cNvPicPr>
            <p:nvPr/>
          </p:nvPicPr>
          <p:blipFill>
            <a:blip r:embed="rId4"/>
            <a:srcRect/>
            <a:stretch>
              <a:fillRect/>
            </a:stretch>
          </p:blipFill>
          <p:spPr bwMode="auto">
            <a:xfrm>
              <a:off x="4286248" y="1285860"/>
              <a:ext cx="3495294" cy="4534662"/>
            </a:xfrm>
            <a:prstGeom prst="rect">
              <a:avLst/>
            </a:prstGeom>
            <a:noFill/>
            <a:ln w="9525">
              <a:noFill/>
              <a:miter lim="800000"/>
              <a:headEnd/>
              <a:tailEnd/>
            </a:ln>
            <a:effectLst/>
          </p:spPr>
        </p:pic>
        <p:sp>
          <p:nvSpPr>
            <p:cNvPr id="10" name="矩形 9"/>
            <p:cNvSpPr/>
            <p:nvPr/>
          </p:nvSpPr>
          <p:spPr>
            <a:xfrm>
              <a:off x="428596" y="3143248"/>
              <a:ext cx="2857520" cy="64294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1" name="肘形连接符 10"/>
            <p:cNvCxnSpPr/>
            <p:nvPr/>
          </p:nvCxnSpPr>
          <p:spPr>
            <a:xfrm flipV="1">
              <a:off x="3286116" y="2500306"/>
              <a:ext cx="1000132" cy="988330"/>
            </a:xfrm>
            <a:prstGeom prst="bentConnector3">
              <a:avLst>
                <a:gd name="adj1" fmla="val 50000"/>
              </a:avLst>
            </a:prstGeom>
            <a:ln>
              <a:tailEnd type="arrow"/>
            </a:ln>
          </p:spPr>
          <p:style>
            <a:lnRef idx="3">
              <a:schemeClr val="accent6"/>
            </a:lnRef>
            <a:fillRef idx="0">
              <a:schemeClr val="accent6"/>
            </a:fillRef>
            <a:effectRef idx="2">
              <a:schemeClr val="accent6"/>
            </a:effectRef>
            <a:fontRef idx="minor">
              <a:schemeClr val="tx1"/>
            </a:fontRef>
          </p:style>
        </p:cxnSp>
      </p:grpSp>
      <p:pic>
        <p:nvPicPr>
          <p:cNvPr id="2051" name="Picture 3"/>
          <p:cNvPicPr>
            <a:picLocks noChangeAspect="1" noChangeArrowheads="1"/>
          </p:cNvPicPr>
          <p:nvPr/>
        </p:nvPicPr>
        <p:blipFill>
          <a:blip r:embed="rId5"/>
          <a:srcRect/>
          <a:stretch>
            <a:fillRect/>
          </a:stretch>
        </p:blipFill>
        <p:spPr bwMode="auto">
          <a:xfrm>
            <a:off x="285720" y="2090740"/>
            <a:ext cx="3905250" cy="1695450"/>
          </a:xfrm>
          <a:prstGeom prst="rect">
            <a:avLst/>
          </a:prstGeom>
          <a:noFill/>
          <a:ln w="9525">
            <a:noFill/>
            <a:miter lim="800000"/>
            <a:headEnd/>
            <a:tailEnd/>
          </a:ln>
          <a:effectLst/>
        </p:spPr>
      </p:pic>
      <p:pic>
        <p:nvPicPr>
          <p:cNvPr id="2058" name="Picture 10"/>
          <p:cNvPicPr>
            <a:picLocks noChangeAspect="1" noChangeArrowheads="1"/>
          </p:cNvPicPr>
          <p:nvPr/>
        </p:nvPicPr>
        <p:blipFill>
          <a:blip r:embed="rId6"/>
          <a:srcRect/>
          <a:stretch>
            <a:fillRect/>
          </a:stretch>
        </p:blipFill>
        <p:spPr bwMode="auto">
          <a:xfrm>
            <a:off x="142844" y="3924316"/>
            <a:ext cx="3886200" cy="1790700"/>
          </a:xfrm>
          <a:prstGeom prst="rect">
            <a:avLst/>
          </a:prstGeom>
          <a:noFill/>
          <a:ln w="9525">
            <a:noFill/>
            <a:miter lim="800000"/>
            <a:headEnd/>
            <a:tailEnd/>
          </a:ln>
          <a:effectLst/>
        </p:spPr>
      </p:pic>
      <p:grpSp>
        <p:nvGrpSpPr>
          <p:cNvPr id="5" name="组合 24"/>
          <p:cNvGrpSpPr/>
          <p:nvPr/>
        </p:nvGrpSpPr>
        <p:grpSpPr>
          <a:xfrm>
            <a:off x="285752" y="1214422"/>
            <a:ext cx="7608348" cy="2838456"/>
            <a:chOff x="285752" y="1214422"/>
            <a:chExt cx="7608348" cy="2838456"/>
          </a:xfrm>
        </p:grpSpPr>
        <p:grpSp>
          <p:nvGrpSpPr>
            <p:cNvPr id="6" name="组合 16"/>
            <p:cNvGrpSpPr/>
            <p:nvPr/>
          </p:nvGrpSpPr>
          <p:grpSpPr>
            <a:xfrm>
              <a:off x="357158" y="1214422"/>
              <a:ext cx="7536942" cy="2838456"/>
              <a:chOff x="357158" y="1214422"/>
              <a:chExt cx="7536942" cy="2838456"/>
            </a:xfrm>
          </p:grpSpPr>
          <p:pic>
            <p:nvPicPr>
              <p:cNvPr id="2052" name="Picture 4"/>
              <p:cNvPicPr>
                <a:picLocks noChangeAspect="1" noChangeArrowheads="1"/>
              </p:cNvPicPr>
              <p:nvPr/>
            </p:nvPicPr>
            <p:blipFill>
              <a:blip r:embed="rId7"/>
              <a:srcRect/>
              <a:stretch>
                <a:fillRect/>
              </a:stretch>
            </p:blipFill>
            <p:spPr bwMode="auto">
              <a:xfrm>
                <a:off x="357158" y="1214422"/>
                <a:ext cx="7536942" cy="928116"/>
              </a:xfrm>
              <a:prstGeom prst="rect">
                <a:avLst/>
              </a:prstGeom>
              <a:noFill/>
              <a:ln w="9525">
                <a:noFill/>
                <a:miter lim="800000"/>
                <a:headEnd/>
                <a:tailEnd/>
              </a:ln>
              <a:effectLst/>
            </p:spPr>
          </p:pic>
          <p:pic>
            <p:nvPicPr>
              <p:cNvPr id="2055" name="Picture 7"/>
              <p:cNvPicPr>
                <a:picLocks noChangeAspect="1" noChangeArrowheads="1"/>
              </p:cNvPicPr>
              <p:nvPr/>
            </p:nvPicPr>
            <p:blipFill>
              <a:blip r:embed="rId8"/>
              <a:srcRect/>
              <a:stretch>
                <a:fillRect/>
              </a:stretch>
            </p:blipFill>
            <p:spPr bwMode="auto">
              <a:xfrm>
                <a:off x="4214810" y="2071678"/>
                <a:ext cx="3185160" cy="1981200"/>
              </a:xfrm>
              <a:prstGeom prst="rect">
                <a:avLst/>
              </a:prstGeom>
              <a:noFill/>
              <a:ln w="9525">
                <a:noFill/>
                <a:miter lim="800000"/>
                <a:headEnd/>
                <a:tailEnd/>
              </a:ln>
              <a:effectLst/>
            </p:spPr>
          </p:pic>
        </p:grpSp>
        <p:sp>
          <p:nvSpPr>
            <p:cNvPr id="18" name="矩形 17"/>
            <p:cNvSpPr/>
            <p:nvPr/>
          </p:nvSpPr>
          <p:spPr>
            <a:xfrm>
              <a:off x="285752" y="2357430"/>
              <a:ext cx="785786" cy="107157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9" name="肘形连接符 18"/>
            <p:cNvCxnSpPr>
              <a:stCxn id="18" idx="3"/>
              <a:endCxn id="2055" idx="1"/>
            </p:cNvCxnSpPr>
            <p:nvPr/>
          </p:nvCxnSpPr>
          <p:spPr>
            <a:xfrm>
              <a:off x="1071538" y="2893215"/>
              <a:ext cx="3143272" cy="169063"/>
            </a:xfrm>
            <a:prstGeom prst="bentConnector3">
              <a:avLst>
                <a:gd name="adj1" fmla="val 50000"/>
              </a:avLst>
            </a:prstGeom>
            <a:ln>
              <a:tailEnd type="arrow"/>
            </a:ln>
          </p:spPr>
          <p:style>
            <a:lnRef idx="3">
              <a:schemeClr val="accent6"/>
            </a:lnRef>
            <a:fillRef idx="0">
              <a:schemeClr val="accent6"/>
            </a:fillRef>
            <a:effectRef idx="2">
              <a:schemeClr val="accent6"/>
            </a:effectRef>
            <a:fontRef idx="minor">
              <a:schemeClr val="tx1"/>
            </a:fontRef>
          </p:style>
        </p:cxnSp>
      </p:grpSp>
      <p:grpSp>
        <p:nvGrpSpPr>
          <p:cNvPr id="7" name="组合 44"/>
          <p:cNvGrpSpPr/>
          <p:nvPr/>
        </p:nvGrpSpPr>
        <p:grpSpPr>
          <a:xfrm>
            <a:off x="199854" y="2285992"/>
            <a:ext cx="7158228" cy="4214842"/>
            <a:chOff x="199854" y="2285992"/>
            <a:chExt cx="7158228" cy="4214842"/>
          </a:xfrm>
        </p:grpSpPr>
        <p:grpSp>
          <p:nvGrpSpPr>
            <p:cNvPr id="8" name="组合 33"/>
            <p:cNvGrpSpPr/>
            <p:nvPr/>
          </p:nvGrpSpPr>
          <p:grpSpPr>
            <a:xfrm>
              <a:off x="199854" y="2285992"/>
              <a:ext cx="7158228" cy="4214842"/>
              <a:chOff x="199854" y="2285992"/>
              <a:chExt cx="7158228" cy="4214842"/>
            </a:xfrm>
          </p:grpSpPr>
          <p:pic>
            <p:nvPicPr>
              <p:cNvPr id="2056" name="Picture 8"/>
              <p:cNvPicPr>
                <a:picLocks noChangeAspect="1" noChangeArrowheads="1"/>
              </p:cNvPicPr>
              <p:nvPr/>
            </p:nvPicPr>
            <p:blipFill>
              <a:blip r:embed="rId9"/>
              <a:srcRect/>
              <a:stretch>
                <a:fillRect/>
              </a:stretch>
            </p:blipFill>
            <p:spPr bwMode="auto">
              <a:xfrm>
                <a:off x="4154824" y="3750014"/>
                <a:ext cx="3131820" cy="2750820"/>
              </a:xfrm>
              <a:prstGeom prst="rect">
                <a:avLst/>
              </a:prstGeom>
              <a:noFill/>
              <a:ln w="9525">
                <a:noFill/>
                <a:miter lim="800000"/>
                <a:headEnd/>
                <a:tailEnd/>
              </a:ln>
              <a:effectLst/>
            </p:spPr>
          </p:pic>
          <p:pic>
            <p:nvPicPr>
              <p:cNvPr id="2057" name="Picture 9"/>
              <p:cNvPicPr>
                <a:picLocks noChangeAspect="1" noChangeArrowheads="1"/>
              </p:cNvPicPr>
              <p:nvPr/>
            </p:nvPicPr>
            <p:blipFill>
              <a:blip r:embed="rId10"/>
              <a:srcRect/>
              <a:stretch>
                <a:fillRect/>
              </a:stretch>
            </p:blipFill>
            <p:spPr bwMode="auto">
              <a:xfrm>
                <a:off x="199854" y="2285992"/>
                <a:ext cx="7158228" cy="1408176"/>
              </a:xfrm>
              <a:prstGeom prst="rect">
                <a:avLst/>
              </a:prstGeom>
              <a:noFill/>
              <a:ln w="9525">
                <a:noFill/>
                <a:miter lim="800000"/>
                <a:headEnd/>
                <a:tailEnd/>
              </a:ln>
              <a:effectLst/>
            </p:spPr>
          </p:pic>
          <p:sp>
            <p:nvSpPr>
              <p:cNvPr id="33" name="矩形 32"/>
              <p:cNvSpPr/>
              <p:nvPr/>
            </p:nvSpPr>
            <p:spPr>
              <a:xfrm>
                <a:off x="3571900" y="3929066"/>
                <a:ext cx="500034" cy="214314"/>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grpSp>
        <p:cxnSp>
          <p:nvCxnSpPr>
            <p:cNvPr id="35" name="肘形连接符 34"/>
            <p:cNvCxnSpPr>
              <a:stCxn id="33" idx="0"/>
              <a:endCxn id="2057" idx="3"/>
            </p:cNvCxnSpPr>
            <p:nvPr/>
          </p:nvCxnSpPr>
          <p:spPr>
            <a:xfrm rot="5400000" flipH="1" flipV="1">
              <a:off x="5120506" y="1691491"/>
              <a:ext cx="938986" cy="3536165"/>
            </a:xfrm>
            <a:prstGeom prst="bentConnector4">
              <a:avLst>
                <a:gd name="adj1" fmla="val 17994"/>
                <a:gd name="adj2" fmla="val 106465"/>
              </a:avLst>
            </a:prstGeom>
            <a:ln>
              <a:tailEnd type="arrow"/>
            </a:ln>
          </p:spPr>
          <p:style>
            <a:lnRef idx="3">
              <a:schemeClr val="accent6"/>
            </a:lnRef>
            <a:fillRef idx="0">
              <a:schemeClr val="accent6"/>
            </a:fillRef>
            <a:effectRef idx="2">
              <a:schemeClr val="accent6"/>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xit" presetSubtype="10" fill="hold" nodeType="clickEffect">
                                  <p:stCondLst>
                                    <p:cond delay="0"/>
                                  </p:stCondLst>
                                  <p:childTnLst>
                                    <p:animEffect transition="out" filter="checkerboard(across)">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5" presetClass="exit" presetSubtype="10" fill="hold" nodeType="withEffect">
                                  <p:stCondLst>
                                    <p:cond delay="0"/>
                                  </p:stCondLst>
                                  <p:childTnLst>
                                    <p:animEffect transition="out" filter="checkerboard(across)">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par>
                                <p:cTn id="21" presetID="5" presetClass="entr" presetSubtype="10"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animEffect transition="in" filter="checkerboard(across)">
                                      <p:cBhvr>
                                        <p:cTn id="23" dur="500"/>
                                        <p:tgtEl>
                                          <p:spTgt spid="2051"/>
                                        </p:tgtEl>
                                      </p:cBhvr>
                                    </p:animEffect>
                                  </p:childTnLst>
                                </p:cTn>
                              </p:par>
                            </p:childTnLst>
                          </p:cTn>
                        </p:par>
                      </p:childTnLst>
                    </p:cTn>
                  </p:par>
                  <p:par>
                    <p:cTn id="24" fill="hold">
                      <p:stCondLst>
                        <p:cond delay="indefinite"/>
                      </p:stCondLst>
                      <p:childTnLst>
                        <p:par>
                          <p:cTn id="25" fill="hold">
                            <p:stCondLst>
                              <p:cond delay="0"/>
                            </p:stCondLst>
                            <p:childTnLst>
                              <p:par>
                                <p:cTn id="26" presetID="5" presetClass="entr" presetSubtype="1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checkerboard(across)">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xit" presetSubtype="10" fill="hold" nodeType="clickEffect">
                                  <p:stCondLst>
                                    <p:cond delay="0"/>
                                  </p:stCondLst>
                                  <p:childTnLst>
                                    <p:animEffect transition="out" filter="checkerboard(across)">
                                      <p:cBhvr>
                                        <p:cTn id="32" dur="500"/>
                                        <p:tgtEl>
                                          <p:spTgt spid="2051"/>
                                        </p:tgtEl>
                                      </p:cBhvr>
                                    </p:animEffect>
                                    <p:set>
                                      <p:cBhvr>
                                        <p:cTn id="33" dur="1" fill="hold">
                                          <p:stCondLst>
                                            <p:cond delay="499"/>
                                          </p:stCondLst>
                                        </p:cTn>
                                        <p:tgtEl>
                                          <p:spTgt spid="2051"/>
                                        </p:tgtEl>
                                        <p:attrNameLst>
                                          <p:attrName>style.visibility</p:attrName>
                                        </p:attrNameLst>
                                      </p:cBhvr>
                                      <p:to>
                                        <p:strVal val="hidden"/>
                                      </p:to>
                                    </p:set>
                                  </p:childTnLst>
                                </p:cTn>
                              </p:par>
                              <p:par>
                                <p:cTn id="34" presetID="5" presetClass="exit" presetSubtype="10" fill="hold" nodeType="withEffect">
                                  <p:stCondLst>
                                    <p:cond delay="0"/>
                                  </p:stCondLst>
                                  <p:childTnLst>
                                    <p:animEffect transition="out" filter="checkerboard(across)">
                                      <p:cBhvr>
                                        <p:cTn id="35" dur="500"/>
                                        <p:tgtEl>
                                          <p:spTgt spid="5"/>
                                        </p:tgtEl>
                                      </p:cBhvr>
                                    </p:animEffect>
                                    <p:set>
                                      <p:cBhvr>
                                        <p:cTn id="36" dur="1" fill="hold">
                                          <p:stCondLst>
                                            <p:cond delay="499"/>
                                          </p:stCondLst>
                                        </p:cTn>
                                        <p:tgtEl>
                                          <p:spTgt spid="5"/>
                                        </p:tgtEl>
                                        <p:attrNameLst>
                                          <p:attrName>style.visibility</p:attrName>
                                        </p:attrNameLst>
                                      </p:cBhvr>
                                      <p:to>
                                        <p:strVal val="hidden"/>
                                      </p:to>
                                    </p:set>
                                  </p:childTnLst>
                                </p:cTn>
                              </p:par>
                              <p:par>
                                <p:cTn id="37" presetID="5" presetClass="entr" presetSubtype="10" fill="hold" nodeType="withEffect">
                                  <p:stCondLst>
                                    <p:cond delay="0"/>
                                  </p:stCondLst>
                                  <p:childTnLst>
                                    <p:set>
                                      <p:cBhvr>
                                        <p:cTn id="38" dur="1" fill="hold">
                                          <p:stCondLst>
                                            <p:cond delay="0"/>
                                          </p:stCondLst>
                                        </p:cTn>
                                        <p:tgtEl>
                                          <p:spTgt spid="2058"/>
                                        </p:tgtEl>
                                        <p:attrNameLst>
                                          <p:attrName>style.visibility</p:attrName>
                                        </p:attrNameLst>
                                      </p:cBhvr>
                                      <p:to>
                                        <p:strVal val="visible"/>
                                      </p:to>
                                    </p:set>
                                    <p:animEffect transition="in" filter="checkerboard(across)">
                                      <p:cBhvr>
                                        <p:cTn id="39" dur="500"/>
                                        <p:tgtEl>
                                          <p:spTgt spid="2058"/>
                                        </p:tgtEl>
                                      </p:cBhvr>
                                    </p:animEffect>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nodeType="click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checkerboard(across)">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8596" y="714356"/>
            <a:ext cx="8229600" cy="634082"/>
          </a:xfrm>
        </p:spPr>
        <p:txBody>
          <a:bodyPr>
            <a:no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实体属性、关系展现及交互</a:t>
            </a:r>
            <a:b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br>
            <a:endParaRPr lang="zh-CN" alt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pic>
        <p:nvPicPr>
          <p:cNvPr id="3074" name="Picture 2"/>
          <p:cNvPicPr>
            <a:picLocks noChangeAspect="1" noChangeArrowheads="1"/>
          </p:cNvPicPr>
          <p:nvPr/>
        </p:nvPicPr>
        <p:blipFill>
          <a:blip r:embed="rId3"/>
          <a:srcRect/>
          <a:stretch>
            <a:fillRect/>
          </a:stretch>
        </p:blipFill>
        <p:spPr bwMode="auto">
          <a:xfrm>
            <a:off x="909639" y="2000240"/>
            <a:ext cx="3876675" cy="404812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928662" y="1643050"/>
            <a:ext cx="2705100" cy="333375"/>
          </a:xfrm>
          <a:prstGeom prst="rect">
            <a:avLst/>
          </a:prstGeom>
          <a:noFill/>
          <a:ln w="9525">
            <a:noFill/>
            <a:miter lim="800000"/>
            <a:headEnd/>
            <a:tailEnd/>
          </a:ln>
          <a:effectLst/>
        </p:spPr>
      </p:pic>
      <p:sp>
        <p:nvSpPr>
          <p:cNvPr id="53" name="TextBox 52"/>
          <p:cNvSpPr txBox="1"/>
          <p:nvPr/>
        </p:nvSpPr>
        <p:spPr>
          <a:xfrm>
            <a:off x="642910" y="1691334"/>
            <a:ext cx="3429024" cy="523220"/>
          </a:xfrm>
          <a:prstGeom prst="rect">
            <a:avLst/>
          </a:prstGeom>
          <a:noFill/>
        </p:spPr>
        <p:txBody>
          <a:bodyPr wrap="square" rtlCol="0">
            <a:spAutoFit/>
          </a:bodyPr>
          <a:lstStyle/>
          <a:p>
            <a:pPr marL="342900" indent="-342900" eaLnBrk="0" hangingPunct="0">
              <a:spcBef>
                <a:spcPct val="20000"/>
              </a:spcBef>
              <a:buFont typeface="Arial" charset="0"/>
              <a:buChar char="•"/>
            </a:pPr>
            <a:r>
              <a:rPr lang="zh-CN" altLang="en-US" sz="2800" dirty="0" smtClean="0">
                <a:latin typeface="+mj-ea"/>
                <a:ea typeface="+mj-ea"/>
              </a:rPr>
              <a:t>梁启超儿子的太太</a:t>
            </a:r>
          </a:p>
        </p:txBody>
      </p:sp>
      <p:sp>
        <p:nvSpPr>
          <p:cNvPr id="54" name="TextBox 53"/>
          <p:cNvSpPr txBox="1"/>
          <p:nvPr/>
        </p:nvSpPr>
        <p:spPr>
          <a:xfrm>
            <a:off x="642910" y="1191268"/>
            <a:ext cx="3429024" cy="523220"/>
          </a:xfrm>
          <a:prstGeom prst="rect">
            <a:avLst/>
          </a:prstGeom>
          <a:noFill/>
        </p:spPr>
        <p:txBody>
          <a:bodyPr wrap="square" rtlCol="0">
            <a:spAutoFit/>
          </a:bodyPr>
          <a:lstStyle/>
          <a:p>
            <a:pPr marL="342900" indent="-342900" eaLnBrk="0" hangingPunct="0">
              <a:spcBef>
                <a:spcPct val="20000"/>
              </a:spcBef>
              <a:buFont typeface="Arial" charset="0"/>
              <a:buChar char="•"/>
            </a:pPr>
            <a:r>
              <a:rPr lang="zh-CN" altLang="en-US" sz="2800" dirty="0" smtClean="0">
                <a:latin typeface="+mj-ea"/>
                <a:ea typeface="+mj-ea"/>
              </a:rPr>
              <a:t>康熙的年龄</a:t>
            </a:r>
          </a:p>
        </p:txBody>
      </p:sp>
      <p:grpSp>
        <p:nvGrpSpPr>
          <p:cNvPr id="3" name="组合 69"/>
          <p:cNvGrpSpPr/>
          <p:nvPr/>
        </p:nvGrpSpPr>
        <p:grpSpPr>
          <a:xfrm>
            <a:off x="614236" y="2319335"/>
            <a:ext cx="8029730" cy="3967185"/>
            <a:chOff x="614236" y="2105021"/>
            <a:chExt cx="8029730" cy="3967185"/>
          </a:xfrm>
        </p:grpSpPr>
        <p:pic>
          <p:nvPicPr>
            <p:cNvPr id="3078" name="Picture 6"/>
            <p:cNvPicPr>
              <a:picLocks noChangeAspect="1" noChangeArrowheads="1"/>
            </p:cNvPicPr>
            <p:nvPr/>
          </p:nvPicPr>
          <p:blipFill>
            <a:blip r:embed="rId5"/>
            <a:srcRect/>
            <a:stretch>
              <a:fillRect/>
            </a:stretch>
          </p:blipFill>
          <p:spPr bwMode="auto">
            <a:xfrm>
              <a:off x="4857752" y="3714752"/>
              <a:ext cx="714375" cy="1085850"/>
            </a:xfrm>
            <a:prstGeom prst="rect">
              <a:avLst/>
            </a:prstGeom>
            <a:noFill/>
            <a:ln w="9525">
              <a:noFill/>
              <a:miter lim="800000"/>
              <a:headEnd/>
              <a:tailEnd/>
            </a:ln>
            <a:effectLst/>
          </p:spPr>
        </p:pic>
        <p:grpSp>
          <p:nvGrpSpPr>
            <p:cNvPr id="4" name="组合 68"/>
            <p:cNvGrpSpPr/>
            <p:nvPr/>
          </p:nvGrpSpPr>
          <p:grpSpPr>
            <a:xfrm>
              <a:off x="614236" y="2105021"/>
              <a:ext cx="8029730" cy="3967185"/>
              <a:chOff x="614236" y="2105021"/>
              <a:chExt cx="8029730" cy="3967185"/>
            </a:xfrm>
          </p:grpSpPr>
          <p:grpSp>
            <p:nvGrpSpPr>
              <p:cNvPr id="5" name="组合 55"/>
              <p:cNvGrpSpPr/>
              <p:nvPr/>
            </p:nvGrpSpPr>
            <p:grpSpPr>
              <a:xfrm>
                <a:off x="642921" y="2105021"/>
                <a:ext cx="8001045" cy="3967185"/>
                <a:chOff x="642921" y="2105021"/>
                <a:chExt cx="8001045" cy="3967185"/>
              </a:xfrm>
            </p:grpSpPr>
            <p:cxnSp>
              <p:nvCxnSpPr>
                <p:cNvPr id="25" name="曲线连接符 24"/>
                <p:cNvCxnSpPr>
                  <a:stCxn id="13" idx="2"/>
                  <a:endCxn id="16" idx="0"/>
                </p:cNvCxnSpPr>
                <p:nvPr/>
              </p:nvCxnSpPr>
              <p:spPr>
                <a:xfrm rot="5400000">
                  <a:off x="1497787" y="4750613"/>
                  <a:ext cx="500066" cy="63817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13" idx="2"/>
                  <a:endCxn id="15" idx="0"/>
                </p:cNvCxnSpPr>
                <p:nvPr/>
              </p:nvCxnSpPr>
              <p:spPr>
                <a:xfrm rot="16200000" flipH="1">
                  <a:off x="2274079" y="4612490"/>
                  <a:ext cx="500066" cy="9144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 name="组合 54"/>
                <p:cNvGrpSpPr/>
                <p:nvPr/>
              </p:nvGrpSpPr>
              <p:grpSpPr>
                <a:xfrm>
                  <a:off x="642921" y="2105021"/>
                  <a:ext cx="8001045" cy="3967185"/>
                  <a:chOff x="642921" y="2105021"/>
                  <a:chExt cx="8001045" cy="3967185"/>
                </a:xfrm>
              </p:grpSpPr>
              <p:pic>
                <p:nvPicPr>
                  <p:cNvPr id="12" name="Picture 2"/>
                  <p:cNvPicPr>
                    <a:picLocks noChangeAspect="1" noChangeArrowheads="1"/>
                  </p:cNvPicPr>
                  <p:nvPr/>
                </p:nvPicPr>
                <p:blipFill>
                  <a:blip r:embed="rId6"/>
                  <a:srcRect/>
                  <a:stretch>
                    <a:fillRect/>
                  </a:stretch>
                </p:blipFill>
                <p:spPr bwMode="auto">
                  <a:xfrm>
                    <a:off x="2786050" y="2462211"/>
                    <a:ext cx="666750" cy="857250"/>
                  </a:xfrm>
                  <a:prstGeom prst="rect">
                    <a:avLst/>
                  </a:prstGeom>
                  <a:noFill/>
                  <a:ln w="9525">
                    <a:noFill/>
                    <a:miter lim="800000"/>
                    <a:headEnd/>
                    <a:tailEnd/>
                  </a:ln>
                  <a:effectLst/>
                </p:spPr>
              </p:pic>
              <p:pic>
                <p:nvPicPr>
                  <p:cNvPr id="13" name="Picture 4"/>
                  <p:cNvPicPr>
                    <a:picLocks noChangeAspect="1" noChangeArrowheads="1"/>
                  </p:cNvPicPr>
                  <p:nvPr/>
                </p:nvPicPr>
                <p:blipFill>
                  <a:blip r:embed="rId7"/>
                  <a:srcRect/>
                  <a:stretch>
                    <a:fillRect/>
                  </a:stretch>
                </p:blipFill>
                <p:spPr bwMode="auto">
                  <a:xfrm>
                    <a:off x="1714480" y="3724290"/>
                    <a:ext cx="704850" cy="1095375"/>
                  </a:xfrm>
                  <a:prstGeom prst="rect">
                    <a:avLst/>
                  </a:prstGeom>
                  <a:noFill/>
                  <a:ln w="9525">
                    <a:noFill/>
                    <a:miter lim="800000"/>
                    <a:headEnd/>
                    <a:tailEnd/>
                  </a:ln>
                  <a:effectLst/>
                </p:spPr>
              </p:pic>
              <p:pic>
                <p:nvPicPr>
                  <p:cNvPr id="15" name="Picture 8"/>
                  <p:cNvPicPr>
                    <a:picLocks noChangeAspect="1" noChangeArrowheads="1"/>
                  </p:cNvPicPr>
                  <p:nvPr/>
                </p:nvPicPr>
                <p:blipFill>
                  <a:blip r:embed="rId8"/>
                  <a:srcRect/>
                  <a:stretch>
                    <a:fillRect/>
                  </a:stretch>
                </p:blipFill>
                <p:spPr bwMode="auto">
                  <a:xfrm>
                    <a:off x="2176457" y="5319731"/>
                    <a:ext cx="1609725" cy="752475"/>
                  </a:xfrm>
                  <a:prstGeom prst="rect">
                    <a:avLst/>
                  </a:prstGeom>
                  <a:noFill/>
                  <a:ln w="9525">
                    <a:noFill/>
                    <a:miter lim="800000"/>
                    <a:headEnd/>
                    <a:tailEnd/>
                  </a:ln>
                  <a:effectLst/>
                </p:spPr>
              </p:pic>
              <p:pic>
                <p:nvPicPr>
                  <p:cNvPr id="16" name="Picture 9"/>
                  <p:cNvPicPr>
                    <a:picLocks noChangeAspect="1" noChangeArrowheads="1"/>
                  </p:cNvPicPr>
                  <p:nvPr/>
                </p:nvPicPr>
                <p:blipFill>
                  <a:blip r:embed="rId9"/>
                  <a:srcRect/>
                  <a:stretch>
                    <a:fillRect/>
                  </a:stretch>
                </p:blipFill>
                <p:spPr bwMode="auto">
                  <a:xfrm>
                    <a:off x="642921" y="5319731"/>
                    <a:ext cx="1571625" cy="733425"/>
                  </a:xfrm>
                  <a:prstGeom prst="rect">
                    <a:avLst/>
                  </a:prstGeom>
                  <a:noFill/>
                  <a:ln w="9525">
                    <a:noFill/>
                    <a:miter lim="800000"/>
                    <a:headEnd/>
                    <a:tailEnd/>
                  </a:ln>
                  <a:effectLst/>
                </p:spPr>
              </p:pic>
              <p:pic>
                <p:nvPicPr>
                  <p:cNvPr id="17" name="Picture 10"/>
                  <p:cNvPicPr>
                    <a:picLocks noChangeAspect="1" noChangeArrowheads="1"/>
                  </p:cNvPicPr>
                  <p:nvPr/>
                </p:nvPicPr>
                <p:blipFill>
                  <a:blip r:embed="rId10"/>
                  <a:srcRect/>
                  <a:stretch>
                    <a:fillRect/>
                  </a:stretch>
                </p:blipFill>
                <p:spPr bwMode="auto">
                  <a:xfrm>
                    <a:off x="4943486" y="5319731"/>
                    <a:ext cx="1200150" cy="714375"/>
                  </a:xfrm>
                  <a:prstGeom prst="rect">
                    <a:avLst/>
                  </a:prstGeom>
                  <a:noFill/>
                  <a:ln w="9525">
                    <a:noFill/>
                    <a:miter lim="800000"/>
                    <a:headEnd/>
                    <a:tailEnd/>
                  </a:ln>
                  <a:effectLst/>
                </p:spPr>
              </p:pic>
              <p:cxnSp>
                <p:nvCxnSpPr>
                  <p:cNvPr id="20" name="曲线连接符 19"/>
                  <p:cNvCxnSpPr>
                    <a:stCxn id="12" idx="2"/>
                    <a:endCxn id="62" idx="0"/>
                  </p:cNvCxnSpPr>
                  <p:nvPr/>
                </p:nvCxnSpPr>
                <p:spPr>
                  <a:xfrm rot="5400000">
                    <a:off x="1854949" y="2450275"/>
                    <a:ext cx="395291" cy="213366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曲线连接符 20"/>
                  <p:cNvCxnSpPr>
                    <a:stCxn id="12" idx="2"/>
                    <a:endCxn id="13" idx="0"/>
                  </p:cNvCxnSpPr>
                  <p:nvPr/>
                </p:nvCxnSpPr>
                <p:spPr>
                  <a:xfrm rot="5400000">
                    <a:off x="2390751" y="2995615"/>
                    <a:ext cx="404829" cy="105252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曲线连接符 21"/>
                  <p:cNvCxnSpPr>
                    <a:stCxn id="12" idx="2"/>
                    <a:endCxn id="64" idx="0"/>
                  </p:cNvCxnSpPr>
                  <p:nvPr/>
                </p:nvCxnSpPr>
                <p:spPr>
                  <a:xfrm rot="16200000" flipH="1">
                    <a:off x="2940856" y="3498030"/>
                    <a:ext cx="395291" cy="3815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曲线连接符 22"/>
                  <p:cNvCxnSpPr>
                    <a:stCxn id="12" idx="2"/>
                    <a:endCxn id="66" idx="0"/>
                  </p:cNvCxnSpPr>
                  <p:nvPr/>
                </p:nvCxnSpPr>
                <p:spPr>
                  <a:xfrm rot="16200000" flipH="1">
                    <a:off x="3412419" y="3026467"/>
                    <a:ext cx="452297" cy="103828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曲线连接符 23"/>
                  <p:cNvCxnSpPr>
                    <a:stCxn id="12" idx="2"/>
                    <a:endCxn id="3078" idx="0"/>
                  </p:cNvCxnSpPr>
                  <p:nvPr/>
                </p:nvCxnSpPr>
                <p:spPr>
                  <a:xfrm rot="16200000" flipH="1">
                    <a:off x="3969537" y="2469348"/>
                    <a:ext cx="395291" cy="20955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曲线连接符 26"/>
                  <p:cNvCxnSpPr>
                    <a:stCxn id="3078" idx="2"/>
                    <a:endCxn id="17" idx="0"/>
                  </p:cNvCxnSpPr>
                  <p:nvPr/>
                </p:nvCxnSpPr>
                <p:spPr>
                  <a:xfrm rot="16200000" flipH="1">
                    <a:off x="5119686" y="4895855"/>
                    <a:ext cx="519129" cy="32862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 name="组合 27"/>
                  <p:cNvGrpSpPr/>
                  <p:nvPr/>
                </p:nvGrpSpPr>
                <p:grpSpPr>
                  <a:xfrm>
                    <a:off x="6072198" y="2105021"/>
                    <a:ext cx="2571768" cy="2643206"/>
                    <a:chOff x="6072198" y="1643050"/>
                    <a:chExt cx="2571768" cy="2643206"/>
                  </a:xfrm>
                </p:grpSpPr>
                <p:sp>
                  <p:nvSpPr>
                    <p:cNvPr id="29" name="线形标注 2 28"/>
                    <p:cNvSpPr/>
                    <p:nvPr/>
                  </p:nvSpPr>
                  <p:spPr>
                    <a:xfrm>
                      <a:off x="6072198" y="1643050"/>
                      <a:ext cx="2571768" cy="2643206"/>
                    </a:xfrm>
                    <a:prstGeom prst="borderCallout2">
                      <a:avLst>
                        <a:gd name="adj1" fmla="val 18750"/>
                        <a:gd name="adj2" fmla="val -8333"/>
                        <a:gd name="adj3" fmla="val 18750"/>
                        <a:gd name="adj4" fmla="val -16667"/>
                        <a:gd name="adj5" fmla="val 33896"/>
                        <a:gd name="adj6" fmla="val -9817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30" name="Picture 12"/>
                    <p:cNvPicPr>
                      <a:picLocks noChangeAspect="1" noChangeArrowheads="1"/>
                    </p:cNvPicPr>
                    <p:nvPr/>
                  </p:nvPicPr>
                  <p:blipFill>
                    <a:blip r:embed="rId11"/>
                    <a:srcRect/>
                    <a:stretch>
                      <a:fillRect/>
                    </a:stretch>
                  </p:blipFill>
                  <p:spPr bwMode="auto">
                    <a:xfrm>
                      <a:off x="6143636" y="1714488"/>
                      <a:ext cx="2348865" cy="2468880"/>
                    </a:xfrm>
                    <a:prstGeom prst="rect">
                      <a:avLst/>
                    </a:prstGeom>
                    <a:noFill/>
                    <a:ln w="9525">
                      <a:noFill/>
                      <a:miter lim="800000"/>
                      <a:headEnd/>
                      <a:tailEnd/>
                    </a:ln>
                    <a:effectLst/>
                  </p:spPr>
                </p:pic>
              </p:grpSp>
            </p:grpSp>
          </p:grpSp>
          <p:pic>
            <p:nvPicPr>
              <p:cNvPr id="62" name="图片 61" descr="梁思永.png"/>
              <p:cNvPicPr>
                <a:picLocks noChangeAspect="1"/>
              </p:cNvPicPr>
              <p:nvPr/>
            </p:nvPicPr>
            <p:blipFill>
              <a:blip r:embed="rId12"/>
              <a:stretch>
                <a:fillRect/>
              </a:stretch>
            </p:blipFill>
            <p:spPr>
              <a:xfrm>
                <a:off x="614236" y="3714752"/>
                <a:ext cx="743054" cy="1086002"/>
              </a:xfrm>
              <a:prstGeom prst="rect">
                <a:avLst/>
              </a:prstGeom>
            </p:spPr>
          </p:pic>
          <p:pic>
            <p:nvPicPr>
              <p:cNvPr id="64" name="图片 63" descr="梁思达.png"/>
              <p:cNvPicPr>
                <a:picLocks noChangeAspect="1"/>
              </p:cNvPicPr>
              <p:nvPr/>
            </p:nvPicPr>
            <p:blipFill>
              <a:blip r:embed="rId13"/>
              <a:stretch>
                <a:fillRect/>
              </a:stretch>
            </p:blipFill>
            <p:spPr>
              <a:xfrm>
                <a:off x="2786050" y="3714752"/>
                <a:ext cx="743054" cy="1095528"/>
              </a:xfrm>
              <a:prstGeom prst="rect">
                <a:avLst/>
              </a:prstGeom>
            </p:spPr>
          </p:pic>
          <p:pic>
            <p:nvPicPr>
              <p:cNvPr id="66" name="图片 65" descr="梁思忠.png"/>
              <p:cNvPicPr>
                <a:picLocks noChangeAspect="1"/>
              </p:cNvPicPr>
              <p:nvPr/>
            </p:nvPicPr>
            <p:blipFill>
              <a:blip r:embed="rId14"/>
              <a:stretch>
                <a:fillRect/>
              </a:stretch>
            </p:blipFill>
            <p:spPr>
              <a:xfrm>
                <a:off x="3786182" y="3771758"/>
                <a:ext cx="743054" cy="1086002"/>
              </a:xfrm>
              <a:prstGeom prst="rect">
                <a:avLst/>
              </a:prstGeom>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checkerboard(across)">
                                      <p:cBhvr>
                                        <p:cTn id="7" dur="500"/>
                                        <p:tgtEl>
                                          <p:spTgt spid="54"/>
                                        </p:tgtEl>
                                      </p:cBhvr>
                                    </p:animEffect>
                                  </p:childTnLst>
                                </p:cTn>
                              </p:par>
                              <p:par>
                                <p:cTn id="8" presetID="5" presetClass="entr" presetSubtype="10" fill="hold" nodeType="withEffect">
                                  <p:stCondLst>
                                    <p:cond delay="0"/>
                                  </p:stCondLst>
                                  <p:childTnLst>
                                    <p:set>
                                      <p:cBhvr>
                                        <p:cTn id="9" dur="1" fill="hold">
                                          <p:stCondLst>
                                            <p:cond delay="0"/>
                                          </p:stCondLst>
                                        </p:cTn>
                                        <p:tgtEl>
                                          <p:spTgt spid="3076"/>
                                        </p:tgtEl>
                                        <p:attrNameLst>
                                          <p:attrName>style.visibility</p:attrName>
                                        </p:attrNameLst>
                                      </p:cBhvr>
                                      <p:to>
                                        <p:strVal val="visible"/>
                                      </p:to>
                                    </p:set>
                                    <p:animEffect transition="in" filter="checkerboard(across)">
                                      <p:cBhvr>
                                        <p:cTn id="10" dur="500"/>
                                        <p:tgtEl>
                                          <p:spTgt spid="3076"/>
                                        </p:tgtEl>
                                      </p:cBhvr>
                                    </p:animEffect>
                                  </p:childTnLst>
                                </p:cTn>
                              </p:par>
                              <p:par>
                                <p:cTn id="11" presetID="5" presetClass="entr" presetSubtype="10" fill="hold" nodeType="withEffect">
                                  <p:stCondLst>
                                    <p:cond delay="0"/>
                                  </p:stCondLst>
                                  <p:childTnLst>
                                    <p:set>
                                      <p:cBhvr>
                                        <p:cTn id="12" dur="1" fill="hold">
                                          <p:stCondLst>
                                            <p:cond delay="0"/>
                                          </p:stCondLst>
                                        </p:cTn>
                                        <p:tgtEl>
                                          <p:spTgt spid="3074"/>
                                        </p:tgtEl>
                                        <p:attrNameLst>
                                          <p:attrName>style.visibility</p:attrName>
                                        </p:attrNameLst>
                                      </p:cBhvr>
                                      <p:to>
                                        <p:strVal val="visible"/>
                                      </p:to>
                                    </p:set>
                                    <p:animEffect transition="in" filter="checkerboard(across)">
                                      <p:cBhvr>
                                        <p:cTn id="13" dur="500"/>
                                        <p:tgtEl>
                                          <p:spTgt spid="3074"/>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xit" presetSubtype="10" fill="hold" nodeType="clickEffect">
                                  <p:stCondLst>
                                    <p:cond delay="0"/>
                                  </p:stCondLst>
                                  <p:childTnLst>
                                    <p:animEffect transition="out" filter="checkerboard(across)">
                                      <p:cBhvr>
                                        <p:cTn id="17" dur="500"/>
                                        <p:tgtEl>
                                          <p:spTgt spid="3076"/>
                                        </p:tgtEl>
                                      </p:cBhvr>
                                    </p:animEffect>
                                    <p:set>
                                      <p:cBhvr>
                                        <p:cTn id="18" dur="1" fill="hold">
                                          <p:stCondLst>
                                            <p:cond delay="499"/>
                                          </p:stCondLst>
                                        </p:cTn>
                                        <p:tgtEl>
                                          <p:spTgt spid="3076"/>
                                        </p:tgtEl>
                                        <p:attrNameLst>
                                          <p:attrName>style.visibility</p:attrName>
                                        </p:attrNameLst>
                                      </p:cBhvr>
                                      <p:to>
                                        <p:strVal val="hidden"/>
                                      </p:to>
                                    </p:set>
                                  </p:childTnLst>
                                </p:cTn>
                              </p:par>
                              <p:par>
                                <p:cTn id="19" presetID="5" presetClass="exit" presetSubtype="10" fill="hold" nodeType="withEffect">
                                  <p:stCondLst>
                                    <p:cond delay="0"/>
                                  </p:stCondLst>
                                  <p:childTnLst>
                                    <p:animEffect transition="out" filter="checkerboard(across)">
                                      <p:cBhvr>
                                        <p:cTn id="20" dur="500"/>
                                        <p:tgtEl>
                                          <p:spTgt spid="3074"/>
                                        </p:tgtEl>
                                      </p:cBhvr>
                                    </p:animEffect>
                                    <p:set>
                                      <p:cBhvr>
                                        <p:cTn id="21" dur="1" fill="hold">
                                          <p:stCondLst>
                                            <p:cond delay="499"/>
                                          </p:stCondLst>
                                        </p:cTn>
                                        <p:tgtEl>
                                          <p:spTgt spid="3074"/>
                                        </p:tgtEl>
                                        <p:attrNameLst>
                                          <p:attrName>style.visibility</p:attrName>
                                        </p:attrNameLst>
                                      </p:cBhvr>
                                      <p:to>
                                        <p:strVal val="hidden"/>
                                      </p:to>
                                    </p:set>
                                  </p:childTnLst>
                                </p:cTn>
                              </p:par>
                              <p:par>
                                <p:cTn id="22" presetID="5" presetClass="entr" presetSubtype="10" fill="hold" grpId="0"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checkerboard(across)">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5" presetClass="entr" presetSubtype="1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checkerboard(across)">
                                      <p:cBhvr>
                                        <p:cTn id="2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5" name="肘形连接符 474"/>
          <p:cNvCxnSpPr/>
          <p:nvPr/>
        </p:nvCxnSpPr>
        <p:spPr>
          <a:xfrm flipV="1">
            <a:off x="6069006" y="2862940"/>
            <a:ext cx="1279259" cy="359269"/>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472" name="肘形连接符 471"/>
          <p:cNvCxnSpPr>
            <a:stCxn id="438" idx="3"/>
            <a:endCxn id="463" idx="2"/>
          </p:cNvCxnSpPr>
          <p:nvPr/>
        </p:nvCxnSpPr>
        <p:spPr>
          <a:xfrm flipV="1">
            <a:off x="7134217" y="2616719"/>
            <a:ext cx="998861" cy="605490"/>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468" name="直接箭头连接符 467"/>
          <p:cNvCxnSpPr>
            <a:stCxn id="439" idx="0"/>
          </p:cNvCxnSpPr>
          <p:nvPr/>
        </p:nvCxnSpPr>
        <p:spPr>
          <a:xfrm flipV="1">
            <a:off x="6560564" y="2792437"/>
            <a:ext cx="2310" cy="216317"/>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360" name="直接箭头连接符 359"/>
          <p:cNvCxnSpPr/>
          <p:nvPr/>
        </p:nvCxnSpPr>
        <p:spPr>
          <a:xfrm flipV="1">
            <a:off x="5025665" y="3553438"/>
            <a:ext cx="0" cy="232752"/>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6337234" y="5412259"/>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6" name="Picture 4" descr="pc-user"/>
          <p:cNvPicPr>
            <a:picLocks noChangeAspect="1" noChangeArrowheads="1"/>
          </p:cNvPicPr>
          <p:nvPr/>
        </p:nvPicPr>
        <p:blipFill>
          <a:blip r:embed="rId3" cstate="print"/>
          <a:srcRect/>
          <a:stretch>
            <a:fillRect/>
          </a:stretch>
        </p:blipFill>
        <p:spPr bwMode="auto">
          <a:xfrm>
            <a:off x="179512" y="908720"/>
            <a:ext cx="1121031" cy="747673"/>
          </a:xfrm>
          <a:prstGeom prst="rect">
            <a:avLst/>
          </a:prstGeom>
          <a:noFill/>
          <a:ln w="9525">
            <a:noFill/>
            <a:miter lim="800000"/>
            <a:headEnd/>
            <a:tailEnd/>
          </a:ln>
        </p:spPr>
      </p:pic>
      <p:sp>
        <p:nvSpPr>
          <p:cNvPr id="8" name="AutoShape 35"/>
          <p:cNvSpPr>
            <a:spLocks noChangeArrowheads="1"/>
          </p:cNvSpPr>
          <p:nvPr/>
        </p:nvSpPr>
        <p:spPr bwMode="gray">
          <a:xfrm>
            <a:off x="4067944" y="2142947"/>
            <a:ext cx="1510038" cy="307777"/>
          </a:xfrm>
          <a:prstGeom prst="roundRect">
            <a:avLst>
              <a:gd name="adj" fmla="val 50000"/>
            </a:avLst>
          </a:prstGeom>
          <a:solidFill>
            <a:srgbClr val="C0C0C0"/>
          </a:solidFill>
          <a:ln w="57150" algn="ctr">
            <a:noFill/>
            <a:round/>
            <a:headEnd/>
            <a:tailEnd/>
          </a:ln>
          <a:effectLst>
            <a:outerShdw dist="63500" dir="3187806" algn="ctr" rotWithShape="0">
              <a:srgbClr val="1C1C1C">
                <a:alpha val="50000"/>
              </a:srgbClr>
            </a:outerShdw>
          </a:effectLst>
        </p:spPr>
        <p:txBody>
          <a:bodyPr wrap="none" anchor="ctr"/>
          <a:lstStyle/>
          <a:p>
            <a:pPr>
              <a:defRPr/>
            </a:pPr>
            <a:endParaRPr lang="zh-CN" altLang="en-US"/>
          </a:p>
        </p:txBody>
      </p:sp>
      <p:grpSp>
        <p:nvGrpSpPr>
          <p:cNvPr id="2" name="组合 41"/>
          <p:cNvGrpSpPr/>
          <p:nvPr/>
        </p:nvGrpSpPr>
        <p:grpSpPr>
          <a:xfrm>
            <a:off x="2123728" y="5157192"/>
            <a:ext cx="1183756" cy="727904"/>
            <a:chOff x="3373438" y="4165600"/>
            <a:chExt cx="2273300" cy="568124"/>
          </a:xfrm>
        </p:grpSpPr>
        <p:grpSp>
          <p:nvGrpSpPr>
            <p:cNvPr id="3" name="Group 14"/>
            <p:cNvGrpSpPr>
              <a:grpSpLocks/>
            </p:cNvGrpSpPr>
            <p:nvPr/>
          </p:nvGrpSpPr>
          <p:grpSpPr bwMode="auto">
            <a:xfrm>
              <a:off x="3373438" y="4165600"/>
              <a:ext cx="2273300" cy="536575"/>
              <a:chOff x="3964" y="2071"/>
              <a:chExt cx="1484" cy="330"/>
            </a:xfrm>
          </p:grpSpPr>
          <p:sp>
            <p:nvSpPr>
              <p:cNvPr id="44"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45"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6" name="Text Box 34"/>
            <p:cNvSpPr txBox="1">
              <a:spLocks noChangeArrowheads="1"/>
            </p:cNvSpPr>
            <p:nvPr/>
          </p:nvSpPr>
          <p:spPr bwMode="white">
            <a:xfrm>
              <a:off x="3403600" y="4219313"/>
              <a:ext cx="2200276" cy="514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半结构化信息抽取</a:t>
              </a:r>
              <a:endParaRPr lang="en-US" altLang="zh-CN" sz="1600" b="1" dirty="0">
                <a:solidFill>
                  <a:schemeClr val="bg1"/>
                </a:solidFill>
                <a:latin typeface="+mj-ea"/>
                <a:ea typeface="+mj-ea"/>
              </a:endParaRPr>
            </a:p>
          </p:txBody>
        </p:sp>
      </p:grpSp>
      <p:grpSp>
        <p:nvGrpSpPr>
          <p:cNvPr id="4" name="组合 62"/>
          <p:cNvGrpSpPr/>
          <p:nvPr/>
        </p:nvGrpSpPr>
        <p:grpSpPr>
          <a:xfrm>
            <a:off x="287286" y="5229200"/>
            <a:ext cx="1447800" cy="628650"/>
            <a:chOff x="2732152" y="1497626"/>
            <a:chExt cx="1447800" cy="628650"/>
          </a:xfrm>
        </p:grpSpPr>
        <p:pic>
          <p:nvPicPr>
            <p:cNvPr id="3079"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32152" y="1497626"/>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61" name="矩形 60"/>
            <p:cNvSpPr/>
            <p:nvPr/>
          </p:nvSpPr>
          <p:spPr>
            <a:xfrm>
              <a:off x="2732152" y="1681063"/>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半结构化数据</a:t>
              </a:r>
              <a:endParaRPr lang="en-US" altLang="zh-CN" sz="1400" b="1" dirty="0">
                <a:latin typeface="+mj-ea"/>
                <a:ea typeface="+mj-ea"/>
              </a:endParaRPr>
            </a:p>
          </p:txBody>
        </p:sp>
      </p:grpSp>
      <p:pic>
        <p:nvPicPr>
          <p:cNvPr id="66"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8550" y="4483813"/>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67" name="矩形 66"/>
          <p:cNvSpPr/>
          <p:nvPr/>
        </p:nvSpPr>
        <p:spPr>
          <a:xfrm>
            <a:off x="278550" y="4667250"/>
            <a:ext cx="1346843" cy="307777"/>
          </a:xfrm>
          <a:prstGeom prst="rect">
            <a:avLst/>
          </a:prstGeom>
        </p:spPr>
        <p:txBody>
          <a:bodyPr wrap="square">
            <a:spAutoFit/>
          </a:bodyPr>
          <a:lstStyle/>
          <a:p>
            <a:pPr algn="ctr">
              <a:spcBef>
                <a:spcPct val="50000"/>
              </a:spcBef>
            </a:pPr>
            <a:r>
              <a:rPr lang="zh-CN" altLang="en-US" sz="1400" b="1" dirty="0">
                <a:latin typeface="+mj-ea"/>
                <a:ea typeface="+mj-ea"/>
              </a:rPr>
              <a:t>结构化数据</a:t>
            </a:r>
            <a:endParaRPr lang="en-US" altLang="zh-CN" sz="1400" b="1" dirty="0">
              <a:latin typeface="+mj-ea"/>
              <a:ea typeface="+mj-ea"/>
            </a:endParaRPr>
          </a:p>
        </p:txBody>
      </p:sp>
      <p:grpSp>
        <p:nvGrpSpPr>
          <p:cNvPr id="5" name="组合 69"/>
          <p:cNvGrpSpPr/>
          <p:nvPr/>
        </p:nvGrpSpPr>
        <p:grpSpPr>
          <a:xfrm>
            <a:off x="258555" y="6073503"/>
            <a:ext cx="1447800" cy="628650"/>
            <a:chOff x="2732152" y="1497626"/>
            <a:chExt cx="1447800" cy="628650"/>
          </a:xfrm>
        </p:grpSpPr>
        <p:pic>
          <p:nvPicPr>
            <p:cNvPr id="71"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32152" y="1497626"/>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72" name="矩形 71"/>
            <p:cNvSpPr/>
            <p:nvPr/>
          </p:nvSpPr>
          <p:spPr>
            <a:xfrm>
              <a:off x="2732152" y="1681063"/>
              <a:ext cx="1346843" cy="307777"/>
            </a:xfrm>
            <a:prstGeom prst="rect">
              <a:avLst/>
            </a:prstGeom>
          </p:spPr>
          <p:txBody>
            <a:bodyPr wrap="square">
              <a:spAutoFit/>
            </a:bodyPr>
            <a:lstStyle/>
            <a:p>
              <a:pPr algn="ctr">
                <a:spcBef>
                  <a:spcPct val="50000"/>
                </a:spcBef>
              </a:pPr>
              <a:r>
                <a:rPr lang="zh-CN" altLang="en-US" sz="1400" b="1" dirty="0">
                  <a:latin typeface="+mj-ea"/>
                  <a:ea typeface="+mj-ea"/>
                </a:rPr>
                <a:t>文本</a:t>
              </a:r>
              <a:r>
                <a:rPr lang="zh-CN" altLang="en-US" sz="1400" b="1" dirty="0" smtClean="0">
                  <a:latin typeface="+mj-ea"/>
                  <a:ea typeface="+mj-ea"/>
                </a:rPr>
                <a:t>数据</a:t>
              </a:r>
              <a:endParaRPr lang="en-US" altLang="zh-CN" sz="1400" b="1" dirty="0">
                <a:latin typeface="+mj-ea"/>
                <a:ea typeface="+mj-ea"/>
              </a:endParaRPr>
            </a:p>
          </p:txBody>
        </p:sp>
      </p:grpSp>
      <p:cxnSp>
        <p:nvCxnSpPr>
          <p:cNvPr id="65" name="肘形连接符 64"/>
          <p:cNvCxnSpPr>
            <a:stCxn id="66" idx="3"/>
            <a:endCxn id="240" idx="0"/>
          </p:cNvCxnSpPr>
          <p:nvPr/>
        </p:nvCxnSpPr>
        <p:spPr>
          <a:xfrm>
            <a:off x="1726350" y="4798138"/>
            <a:ext cx="2542636" cy="295874"/>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7" name="Group 14"/>
          <p:cNvGrpSpPr>
            <a:grpSpLocks/>
          </p:cNvGrpSpPr>
          <p:nvPr/>
        </p:nvGrpSpPr>
        <p:grpSpPr bwMode="auto">
          <a:xfrm>
            <a:off x="4422893" y="6245733"/>
            <a:ext cx="926014" cy="395866"/>
            <a:chOff x="3964" y="2071"/>
            <a:chExt cx="1484" cy="330"/>
          </a:xfrm>
        </p:grpSpPr>
        <p:sp>
          <p:nvSpPr>
            <p:cNvPr id="201"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202"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00" name="Text Box 34"/>
          <p:cNvSpPr txBox="1">
            <a:spLocks noChangeArrowheads="1"/>
          </p:cNvSpPr>
          <p:nvPr/>
        </p:nvSpPr>
        <p:spPr bwMode="white">
          <a:xfrm>
            <a:off x="4360336" y="6294449"/>
            <a:ext cx="10473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实体对齐</a:t>
            </a:r>
            <a:endParaRPr lang="en-US" altLang="zh-CN" sz="1400" b="1" dirty="0">
              <a:solidFill>
                <a:schemeClr val="bg1"/>
              </a:solidFill>
              <a:latin typeface="+mj-ea"/>
              <a:ea typeface="+mj-ea"/>
            </a:endParaRPr>
          </a:p>
        </p:txBody>
      </p:sp>
      <p:grpSp>
        <p:nvGrpSpPr>
          <p:cNvPr id="9" name="组合 233"/>
          <p:cNvGrpSpPr/>
          <p:nvPr/>
        </p:nvGrpSpPr>
        <p:grpSpPr>
          <a:xfrm>
            <a:off x="5259005" y="5065009"/>
            <a:ext cx="1188732" cy="780703"/>
            <a:chOff x="3373438" y="4165597"/>
            <a:chExt cx="2273300" cy="536575"/>
          </a:xfrm>
        </p:grpSpPr>
        <p:grpSp>
          <p:nvGrpSpPr>
            <p:cNvPr id="10" name="Group 14"/>
            <p:cNvGrpSpPr>
              <a:grpSpLocks/>
            </p:cNvGrpSpPr>
            <p:nvPr/>
          </p:nvGrpSpPr>
          <p:grpSpPr bwMode="auto">
            <a:xfrm>
              <a:off x="3373438" y="4165597"/>
              <a:ext cx="2273300" cy="536575"/>
              <a:chOff x="3964" y="2071"/>
              <a:chExt cx="1484" cy="330"/>
            </a:xfrm>
          </p:grpSpPr>
          <p:sp>
            <p:nvSpPr>
              <p:cNvPr id="237"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38"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36" name="Text Box 34"/>
            <p:cNvSpPr txBox="1">
              <a:spLocks noChangeArrowheads="1"/>
            </p:cNvSpPr>
            <p:nvPr/>
          </p:nvSpPr>
          <p:spPr bwMode="white">
            <a:xfrm>
              <a:off x="3403600" y="4255060"/>
              <a:ext cx="2198714" cy="401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推理补充数据</a:t>
              </a:r>
              <a:endParaRPr lang="en-US" altLang="zh-CN" sz="1600" b="1" dirty="0">
                <a:solidFill>
                  <a:schemeClr val="bg1"/>
                </a:solidFill>
                <a:latin typeface="+mj-ea"/>
                <a:ea typeface="+mj-ea"/>
              </a:endParaRPr>
            </a:p>
          </p:txBody>
        </p:sp>
      </p:grpSp>
      <p:grpSp>
        <p:nvGrpSpPr>
          <p:cNvPr id="11" name="Group 14"/>
          <p:cNvGrpSpPr>
            <a:grpSpLocks/>
          </p:cNvGrpSpPr>
          <p:nvPr/>
        </p:nvGrpSpPr>
        <p:grpSpPr bwMode="auto">
          <a:xfrm>
            <a:off x="3717129" y="5094012"/>
            <a:ext cx="1103714" cy="786908"/>
            <a:chOff x="3964" y="2071"/>
            <a:chExt cx="1484" cy="330"/>
          </a:xfrm>
        </p:grpSpPr>
        <p:sp>
          <p:nvSpPr>
            <p:cNvPr id="240"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241"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42" name="Text Box 34"/>
          <p:cNvSpPr txBox="1">
            <a:spLocks noChangeArrowheads="1"/>
          </p:cNvSpPr>
          <p:nvPr/>
        </p:nvSpPr>
        <p:spPr bwMode="white">
          <a:xfrm>
            <a:off x="3752583" y="5207633"/>
            <a:ext cx="106826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异构数据整合</a:t>
            </a:r>
            <a:endParaRPr lang="en-US" altLang="zh-CN" sz="1600" b="1" dirty="0">
              <a:solidFill>
                <a:schemeClr val="bg1"/>
              </a:solidFill>
              <a:latin typeface="+mj-ea"/>
              <a:ea typeface="+mj-ea"/>
            </a:endParaRPr>
          </a:p>
        </p:txBody>
      </p:sp>
      <p:cxnSp>
        <p:nvCxnSpPr>
          <p:cNvPr id="246" name="直接箭头连接符 245"/>
          <p:cNvCxnSpPr/>
          <p:nvPr/>
        </p:nvCxnSpPr>
        <p:spPr>
          <a:xfrm>
            <a:off x="4601602" y="5885096"/>
            <a:ext cx="0" cy="301596"/>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a:endCxn id="399" idx="1"/>
          </p:cNvCxnSpPr>
          <p:nvPr/>
        </p:nvCxnSpPr>
        <p:spPr>
          <a:xfrm>
            <a:off x="2483768" y="2599282"/>
            <a:ext cx="334118" cy="17886"/>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12" name="组合 278"/>
          <p:cNvGrpSpPr/>
          <p:nvPr/>
        </p:nvGrpSpPr>
        <p:grpSpPr>
          <a:xfrm>
            <a:off x="6728455" y="5022004"/>
            <a:ext cx="1188732" cy="780703"/>
            <a:chOff x="3373438" y="4165597"/>
            <a:chExt cx="2273300" cy="536575"/>
          </a:xfrm>
        </p:grpSpPr>
        <p:grpSp>
          <p:nvGrpSpPr>
            <p:cNvPr id="13" name="Group 14"/>
            <p:cNvGrpSpPr>
              <a:grpSpLocks/>
            </p:cNvGrpSpPr>
            <p:nvPr/>
          </p:nvGrpSpPr>
          <p:grpSpPr bwMode="auto">
            <a:xfrm>
              <a:off x="3373438" y="4165597"/>
              <a:ext cx="2273300" cy="536575"/>
              <a:chOff x="3964" y="2071"/>
              <a:chExt cx="1484" cy="330"/>
            </a:xfrm>
          </p:grpSpPr>
          <p:sp>
            <p:nvSpPr>
              <p:cNvPr id="282"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8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81" name="Text Box 34"/>
            <p:cNvSpPr txBox="1">
              <a:spLocks noChangeArrowheads="1"/>
            </p:cNvSpPr>
            <p:nvPr/>
          </p:nvSpPr>
          <p:spPr bwMode="white">
            <a:xfrm>
              <a:off x="3403600" y="4255060"/>
              <a:ext cx="2198714" cy="401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重要度计算</a:t>
              </a:r>
              <a:endParaRPr lang="en-US" altLang="zh-CN" sz="1600" b="1" dirty="0">
                <a:solidFill>
                  <a:schemeClr val="bg1"/>
                </a:solidFill>
                <a:latin typeface="+mj-ea"/>
                <a:ea typeface="+mj-ea"/>
              </a:endParaRPr>
            </a:p>
          </p:txBody>
        </p:sp>
      </p:grpSp>
      <p:cxnSp>
        <p:nvCxnSpPr>
          <p:cNvPr id="287" name="直接箭头连接符 286"/>
          <p:cNvCxnSpPr>
            <a:endCxn id="240" idx="1"/>
          </p:cNvCxnSpPr>
          <p:nvPr/>
        </p:nvCxnSpPr>
        <p:spPr>
          <a:xfrm flipV="1">
            <a:off x="3307484" y="5487466"/>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flipV="1">
            <a:off x="1697170" y="5501144"/>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92" name="直接箭头连接符 291"/>
          <p:cNvCxnSpPr/>
          <p:nvPr/>
        </p:nvCxnSpPr>
        <p:spPr>
          <a:xfrm flipV="1">
            <a:off x="4820843" y="5461139"/>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14" name="组合 294"/>
          <p:cNvGrpSpPr/>
          <p:nvPr/>
        </p:nvGrpSpPr>
        <p:grpSpPr>
          <a:xfrm>
            <a:off x="2123728" y="6046875"/>
            <a:ext cx="1183756" cy="687482"/>
            <a:chOff x="3373438" y="4165600"/>
            <a:chExt cx="2273300" cy="536575"/>
          </a:xfrm>
        </p:grpSpPr>
        <p:grpSp>
          <p:nvGrpSpPr>
            <p:cNvPr id="15" name="Group 14"/>
            <p:cNvGrpSpPr>
              <a:grpSpLocks/>
            </p:cNvGrpSpPr>
            <p:nvPr/>
          </p:nvGrpSpPr>
          <p:grpSpPr bwMode="auto">
            <a:xfrm>
              <a:off x="3373438" y="4165600"/>
              <a:ext cx="2273300" cy="536575"/>
              <a:chOff x="3964" y="2071"/>
              <a:chExt cx="1484" cy="330"/>
            </a:xfrm>
          </p:grpSpPr>
          <p:sp>
            <p:nvSpPr>
              <p:cNvPr id="298"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99"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97" name="Text Box 34"/>
            <p:cNvSpPr txBox="1">
              <a:spLocks noChangeArrowheads="1"/>
            </p:cNvSpPr>
            <p:nvPr/>
          </p:nvSpPr>
          <p:spPr bwMode="white">
            <a:xfrm>
              <a:off x="3403600" y="4219313"/>
              <a:ext cx="2200276" cy="45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实体抽取属性抽取</a:t>
              </a:r>
              <a:endParaRPr lang="en-US" altLang="zh-CN" sz="1600" b="1" dirty="0">
                <a:solidFill>
                  <a:schemeClr val="bg1"/>
                </a:solidFill>
                <a:latin typeface="+mj-ea"/>
                <a:ea typeface="+mj-ea"/>
              </a:endParaRPr>
            </a:p>
          </p:txBody>
        </p:sp>
      </p:grpSp>
      <p:cxnSp>
        <p:nvCxnSpPr>
          <p:cNvPr id="300" name="直接箭头连接符 299"/>
          <p:cNvCxnSpPr/>
          <p:nvPr/>
        </p:nvCxnSpPr>
        <p:spPr>
          <a:xfrm flipV="1">
            <a:off x="1697170" y="6375111"/>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301" name="肘形连接符 300"/>
          <p:cNvCxnSpPr>
            <a:stCxn id="298" idx="3"/>
            <a:endCxn id="240" idx="2"/>
          </p:cNvCxnSpPr>
          <p:nvPr/>
        </p:nvCxnSpPr>
        <p:spPr>
          <a:xfrm flipV="1">
            <a:off x="3307484" y="5880920"/>
            <a:ext cx="961502" cy="509696"/>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16" name="Group 14"/>
          <p:cNvGrpSpPr>
            <a:grpSpLocks/>
          </p:cNvGrpSpPr>
          <p:nvPr/>
        </p:nvGrpSpPr>
        <p:grpSpPr bwMode="auto">
          <a:xfrm>
            <a:off x="5570703" y="6241744"/>
            <a:ext cx="1156308" cy="395866"/>
            <a:chOff x="3964" y="2071"/>
            <a:chExt cx="1484" cy="330"/>
          </a:xfrm>
        </p:grpSpPr>
        <p:sp>
          <p:nvSpPr>
            <p:cNvPr id="308"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309"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10" name="Text Box 34"/>
          <p:cNvSpPr txBox="1">
            <a:spLocks noChangeArrowheads="1"/>
          </p:cNvSpPr>
          <p:nvPr/>
        </p:nvSpPr>
        <p:spPr bwMode="white">
          <a:xfrm>
            <a:off x="5590049" y="6309163"/>
            <a:ext cx="121419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属性值决策</a:t>
            </a:r>
            <a:endParaRPr lang="en-US" altLang="zh-CN" sz="1400" b="1" dirty="0">
              <a:solidFill>
                <a:schemeClr val="bg1"/>
              </a:solidFill>
              <a:latin typeface="+mj-ea"/>
              <a:ea typeface="+mj-ea"/>
            </a:endParaRPr>
          </a:p>
        </p:txBody>
      </p:sp>
      <p:grpSp>
        <p:nvGrpSpPr>
          <p:cNvPr id="17" name="Group 14"/>
          <p:cNvGrpSpPr>
            <a:grpSpLocks/>
          </p:cNvGrpSpPr>
          <p:nvPr/>
        </p:nvGrpSpPr>
        <p:grpSpPr bwMode="auto">
          <a:xfrm>
            <a:off x="6908696" y="6226546"/>
            <a:ext cx="926014" cy="395866"/>
            <a:chOff x="3964" y="2071"/>
            <a:chExt cx="1484" cy="330"/>
          </a:xfrm>
        </p:grpSpPr>
        <p:sp>
          <p:nvSpPr>
            <p:cNvPr id="312"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31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14" name="Text Box 34"/>
          <p:cNvSpPr txBox="1">
            <a:spLocks noChangeArrowheads="1"/>
          </p:cNvSpPr>
          <p:nvPr/>
        </p:nvSpPr>
        <p:spPr bwMode="white">
          <a:xfrm>
            <a:off x="6846139" y="6275262"/>
            <a:ext cx="10473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关系建立</a:t>
            </a:r>
            <a:endParaRPr lang="en-US" altLang="zh-CN" sz="1400" b="1" dirty="0">
              <a:solidFill>
                <a:schemeClr val="bg1"/>
              </a:solidFill>
              <a:latin typeface="+mj-ea"/>
              <a:ea typeface="+mj-ea"/>
            </a:endParaRPr>
          </a:p>
        </p:txBody>
      </p:sp>
      <p:cxnSp>
        <p:nvCxnSpPr>
          <p:cNvPr id="316" name="直接箭头连接符 315"/>
          <p:cNvCxnSpPr>
            <a:stCxn id="200" idx="3"/>
            <a:endCxn id="308" idx="1"/>
          </p:cNvCxnSpPr>
          <p:nvPr/>
        </p:nvCxnSpPr>
        <p:spPr>
          <a:xfrm flipV="1">
            <a:off x="5407720" y="6439677"/>
            <a:ext cx="162983" cy="8661"/>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6760065" y="6410492"/>
            <a:ext cx="162983" cy="8661"/>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321" name="Picture 3" descr="C:\Users\yuhao\AppData\Local\Microsoft\Windows\Temporary Internet Files\Content.IE5\F70VZXAE\MC900431637[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021886" y="3617385"/>
            <a:ext cx="722946" cy="722946"/>
          </a:xfrm>
          <a:prstGeom prst="rect">
            <a:avLst/>
          </a:prstGeom>
          <a:noFill/>
          <a:extLst>
            <a:ext uri="{909E8E84-426E-40DD-AFC4-6F175D3DCCD1}">
              <a14:hiddenFill xmlns="" xmlns:a14="http://schemas.microsoft.com/office/drawing/2010/main">
                <a:solidFill>
                  <a:srgbClr val="FFFFFF"/>
                </a:solidFill>
              </a14:hiddenFill>
            </a:ext>
          </a:extLst>
        </p:spPr>
      </p:pic>
      <p:pic>
        <p:nvPicPr>
          <p:cNvPr id="322" name="Picture 3" descr="C:\Users\yuhao\AppData\Local\Microsoft\Windows\Temporary Internet Files\Content.IE5\F70VZXAE\MC900431637[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97770" y="3642158"/>
            <a:ext cx="722946" cy="722946"/>
          </a:xfrm>
          <a:prstGeom prst="rect">
            <a:avLst/>
          </a:prstGeom>
          <a:noFill/>
          <a:extLst>
            <a:ext uri="{909E8E84-426E-40DD-AFC4-6F175D3DCCD1}">
              <a14:hiddenFill xmlns="" xmlns:a14="http://schemas.microsoft.com/office/drawing/2010/main">
                <a:solidFill>
                  <a:srgbClr val="FFFFFF"/>
                </a:solidFill>
              </a14:hiddenFill>
            </a:ext>
          </a:extLst>
        </p:spPr>
      </p:pic>
      <p:sp>
        <p:nvSpPr>
          <p:cNvPr id="323" name="矩形 322"/>
          <p:cNvSpPr/>
          <p:nvPr/>
        </p:nvSpPr>
        <p:spPr>
          <a:xfrm>
            <a:off x="5889453" y="4345359"/>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知立方数据</a:t>
            </a:r>
            <a:endParaRPr lang="en-US" altLang="zh-CN" sz="1400" b="1" dirty="0">
              <a:latin typeface="+mj-ea"/>
              <a:ea typeface="+mj-ea"/>
            </a:endParaRPr>
          </a:p>
        </p:txBody>
      </p:sp>
      <p:cxnSp>
        <p:nvCxnSpPr>
          <p:cNvPr id="324" name="肘形连接符 323"/>
          <p:cNvCxnSpPr>
            <a:stCxn id="283" idx="0"/>
            <a:endCxn id="322" idx="3"/>
          </p:cNvCxnSpPr>
          <p:nvPr/>
        </p:nvCxnSpPr>
        <p:spPr>
          <a:xfrm rot="16200000" flipV="1">
            <a:off x="6687723" y="4436624"/>
            <a:ext cx="1065688" cy="199702"/>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3096" name="Picture 24"/>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987824" y="3413112"/>
            <a:ext cx="720464" cy="8356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8" name="组合 328"/>
          <p:cNvGrpSpPr/>
          <p:nvPr/>
        </p:nvGrpSpPr>
        <p:grpSpPr>
          <a:xfrm>
            <a:off x="340098" y="3533597"/>
            <a:ext cx="1183756" cy="687481"/>
            <a:chOff x="3373438" y="4165600"/>
            <a:chExt cx="2273300" cy="536575"/>
          </a:xfrm>
          <a:solidFill>
            <a:srgbClr val="00B050"/>
          </a:solidFill>
          <a:effectLst/>
        </p:grpSpPr>
        <p:grpSp>
          <p:nvGrpSpPr>
            <p:cNvPr id="19" name="Group 14"/>
            <p:cNvGrpSpPr>
              <a:grpSpLocks/>
            </p:cNvGrpSpPr>
            <p:nvPr/>
          </p:nvGrpSpPr>
          <p:grpSpPr bwMode="auto">
            <a:xfrm>
              <a:off x="3373438" y="4165600"/>
              <a:ext cx="2273300" cy="536575"/>
              <a:chOff x="3964" y="2071"/>
              <a:chExt cx="1484" cy="330"/>
            </a:xfrm>
            <a:grpFill/>
          </p:grpSpPr>
          <p:sp>
            <p:nvSpPr>
              <p:cNvPr id="332" name="AutoShape 15"/>
              <p:cNvSpPr>
                <a:spLocks noChangeArrowheads="1"/>
              </p:cNvSpPr>
              <p:nvPr/>
            </p:nvSpPr>
            <p:spPr bwMode="gray">
              <a:xfrm>
                <a:off x="3964" y="2071"/>
                <a:ext cx="1484" cy="330"/>
              </a:xfrm>
              <a:prstGeom prst="roundRect">
                <a:avLst>
                  <a:gd name="adj" fmla="val 16667"/>
                </a:avLst>
              </a:prstGeom>
              <a:grpFill/>
              <a:ln w="12700" algn="ctr">
                <a:solidFill>
                  <a:srgbClr val="808080"/>
                </a:solidFill>
                <a:round/>
                <a:headEnd/>
                <a:tailEnd/>
              </a:ln>
            </p:spPr>
            <p:txBody>
              <a:bodyPr wrap="none" anchor="ctr"/>
              <a:lstStyle/>
              <a:p>
                <a:endParaRPr lang="zh-CN" altLang="zh-CN"/>
              </a:p>
            </p:txBody>
          </p:sp>
          <p:sp>
            <p:nvSpPr>
              <p:cNvPr id="333" name="AutoShape 16"/>
              <p:cNvSpPr>
                <a:spLocks noChangeArrowheads="1"/>
              </p:cNvSpPr>
              <p:nvPr/>
            </p:nvSpPr>
            <p:spPr bwMode="gray">
              <a:xfrm>
                <a:off x="3987" y="2091"/>
                <a:ext cx="1432" cy="134"/>
              </a:xfrm>
              <a:prstGeom prst="roundRect">
                <a:avLst>
                  <a:gd name="adj" fmla="val 28356"/>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31" name="Text Box 34"/>
            <p:cNvSpPr txBox="1">
              <a:spLocks noChangeArrowheads="1"/>
            </p:cNvSpPr>
            <p:nvPr/>
          </p:nvSpPr>
          <p:spPr bwMode="white">
            <a:xfrm>
              <a:off x="3403600" y="4260086"/>
              <a:ext cx="2200276" cy="38144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lnSpc>
                  <a:spcPts val="1020"/>
                </a:lnSpc>
                <a:spcBef>
                  <a:spcPct val="50000"/>
                </a:spcBef>
              </a:pPr>
              <a:r>
                <a:rPr lang="zh-CN" altLang="en-US" sz="1600" b="1" dirty="0" smtClean="0">
                  <a:solidFill>
                    <a:schemeClr val="bg1"/>
                  </a:solidFill>
                  <a:latin typeface="+mj-ea"/>
                  <a:ea typeface="+mj-ea"/>
                </a:rPr>
                <a:t>本体</a:t>
              </a:r>
              <a:endParaRPr lang="en-US" altLang="zh-CN" sz="1600" b="1" dirty="0" smtClean="0">
                <a:solidFill>
                  <a:schemeClr val="bg1"/>
                </a:solidFill>
                <a:latin typeface="+mj-ea"/>
                <a:ea typeface="+mj-ea"/>
              </a:endParaRPr>
            </a:p>
            <a:p>
              <a:pPr algn="ctr">
                <a:lnSpc>
                  <a:spcPts val="1020"/>
                </a:lnSpc>
                <a:spcBef>
                  <a:spcPct val="50000"/>
                </a:spcBef>
              </a:pPr>
              <a:r>
                <a:rPr lang="zh-CN" altLang="en-US" sz="1600" b="1" dirty="0" smtClean="0">
                  <a:solidFill>
                    <a:schemeClr val="bg1"/>
                  </a:solidFill>
                  <a:latin typeface="+mj-ea"/>
                  <a:ea typeface="+mj-ea"/>
                </a:rPr>
                <a:t>生成系统</a:t>
              </a:r>
              <a:endParaRPr lang="en-US" altLang="zh-CN" sz="1600" b="1" dirty="0">
                <a:solidFill>
                  <a:schemeClr val="bg1"/>
                </a:solidFill>
                <a:latin typeface="+mj-ea"/>
                <a:ea typeface="+mj-ea"/>
              </a:endParaRPr>
            </a:p>
          </p:txBody>
        </p:sp>
      </p:grpSp>
      <p:cxnSp>
        <p:nvCxnSpPr>
          <p:cNvPr id="334" name="直接箭头连接符 333"/>
          <p:cNvCxnSpPr/>
          <p:nvPr/>
        </p:nvCxnSpPr>
        <p:spPr>
          <a:xfrm>
            <a:off x="1741834" y="3895902"/>
            <a:ext cx="1139428"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flipH="1">
            <a:off x="2760064" y="4393776"/>
            <a:ext cx="587992" cy="736992"/>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3512306" y="4478287"/>
            <a:ext cx="462321" cy="543717"/>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5" name="直接连接符 344"/>
          <p:cNvCxnSpPr>
            <a:endCxn id="237" idx="0"/>
          </p:cNvCxnSpPr>
          <p:nvPr/>
        </p:nvCxnSpPr>
        <p:spPr>
          <a:xfrm>
            <a:off x="3788235" y="4478287"/>
            <a:ext cx="2065136" cy="586722"/>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8" name="直接连接符 347"/>
          <p:cNvCxnSpPr>
            <a:stCxn id="328" idx="2"/>
          </p:cNvCxnSpPr>
          <p:nvPr/>
        </p:nvCxnSpPr>
        <p:spPr>
          <a:xfrm flipH="1">
            <a:off x="2977723" y="4528865"/>
            <a:ext cx="323483" cy="1507029"/>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5" name="Text Box 34"/>
          <p:cNvSpPr txBox="1">
            <a:spLocks noChangeArrowheads="1"/>
          </p:cNvSpPr>
          <p:nvPr/>
        </p:nvSpPr>
        <p:spPr bwMode="white">
          <a:xfrm>
            <a:off x="4427984" y="3777560"/>
            <a:ext cx="10829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索引生成</a:t>
            </a:r>
            <a:endParaRPr lang="en-US" altLang="zh-CN" sz="1600" b="1" dirty="0">
              <a:solidFill>
                <a:schemeClr val="bg1"/>
              </a:solidFill>
              <a:latin typeface="+mj-ea"/>
              <a:ea typeface="+mj-ea"/>
            </a:endParaRPr>
          </a:p>
        </p:txBody>
      </p:sp>
      <p:cxnSp>
        <p:nvCxnSpPr>
          <p:cNvPr id="356" name="直接箭头连接符 355"/>
          <p:cNvCxnSpPr/>
          <p:nvPr/>
        </p:nvCxnSpPr>
        <p:spPr>
          <a:xfrm flipH="1">
            <a:off x="5582010" y="3954437"/>
            <a:ext cx="490188"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sp>
        <p:nvSpPr>
          <p:cNvPr id="366" name="Text Box 34"/>
          <p:cNvSpPr txBox="1">
            <a:spLocks noChangeArrowheads="1"/>
          </p:cNvSpPr>
          <p:nvPr/>
        </p:nvSpPr>
        <p:spPr bwMode="white">
          <a:xfrm>
            <a:off x="4445090" y="3057480"/>
            <a:ext cx="10829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检索系统</a:t>
            </a:r>
            <a:endParaRPr lang="en-US" altLang="zh-CN" sz="1600" b="1" dirty="0">
              <a:solidFill>
                <a:schemeClr val="bg1"/>
              </a:solidFill>
              <a:latin typeface="+mj-ea"/>
              <a:ea typeface="+mj-ea"/>
            </a:endParaRPr>
          </a:p>
        </p:txBody>
      </p:sp>
      <p:grpSp>
        <p:nvGrpSpPr>
          <p:cNvPr id="20" name="组合 222"/>
          <p:cNvGrpSpPr/>
          <p:nvPr/>
        </p:nvGrpSpPr>
        <p:grpSpPr>
          <a:xfrm>
            <a:off x="107504" y="2360236"/>
            <a:ext cx="1146398" cy="536575"/>
            <a:chOff x="417770" y="1919150"/>
            <a:chExt cx="2273300" cy="536575"/>
          </a:xfrm>
        </p:grpSpPr>
        <p:grpSp>
          <p:nvGrpSpPr>
            <p:cNvPr id="21" name="Group 11"/>
            <p:cNvGrpSpPr>
              <a:grpSpLocks/>
            </p:cNvGrpSpPr>
            <p:nvPr/>
          </p:nvGrpSpPr>
          <p:grpSpPr bwMode="auto">
            <a:xfrm>
              <a:off x="417770" y="1919150"/>
              <a:ext cx="2273300" cy="536575"/>
              <a:chOff x="3964" y="2071"/>
              <a:chExt cx="1484" cy="330"/>
            </a:xfrm>
          </p:grpSpPr>
          <p:sp>
            <p:nvSpPr>
              <p:cNvPr id="372"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373"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74" name="Text Box 30"/>
            <p:cNvSpPr txBox="1">
              <a:spLocks noChangeArrowheads="1"/>
            </p:cNvSpPr>
            <p:nvPr/>
          </p:nvSpPr>
          <p:spPr bwMode="white">
            <a:xfrm>
              <a:off x="459045" y="2009638"/>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实体识别</a:t>
              </a:r>
              <a:endParaRPr lang="en-US" altLang="zh-CN" sz="1600" b="1" dirty="0">
                <a:solidFill>
                  <a:schemeClr val="bg1"/>
                </a:solidFill>
                <a:latin typeface="+mj-ea"/>
                <a:ea typeface="+mj-ea"/>
              </a:endParaRPr>
            </a:p>
          </p:txBody>
        </p:sp>
      </p:grpSp>
      <p:sp>
        <p:nvSpPr>
          <p:cNvPr id="328" name="矩形 327"/>
          <p:cNvSpPr/>
          <p:nvPr/>
        </p:nvSpPr>
        <p:spPr>
          <a:xfrm>
            <a:off x="2627784" y="4221088"/>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本体库</a:t>
            </a:r>
            <a:endParaRPr lang="en-US" altLang="zh-CN" sz="1400" b="1" dirty="0">
              <a:latin typeface="+mj-ea"/>
              <a:ea typeface="+mj-ea"/>
            </a:endParaRPr>
          </a:p>
        </p:txBody>
      </p:sp>
      <p:grpSp>
        <p:nvGrpSpPr>
          <p:cNvPr id="22" name="组合 390"/>
          <p:cNvGrpSpPr/>
          <p:nvPr/>
        </p:nvGrpSpPr>
        <p:grpSpPr>
          <a:xfrm>
            <a:off x="1465394" y="2348880"/>
            <a:ext cx="1146398" cy="608681"/>
            <a:chOff x="417770" y="1930532"/>
            <a:chExt cx="2273300" cy="608681"/>
          </a:xfrm>
        </p:grpSpPr>
        <p:grpSp>
          <p:nvGrpSpPr>
            <p:cNvPr id="23" name="Group 11"/>
            <p:cNvGrpSpPr>
              <a:grpSpLocks/>
            </p:cNvGrpSpPr>
            <p:nvPr/>
          </p:nvGrpSpPr>
          <p:grpSpPr bwMode="auto">
            <a:xfrm>
              <a:off x="417770" y="1930532"/>
              <a:ext cx="2273300" cy="536575"/>
              <a:chOff x="3964" y="2078"/>
              <a:chExt cx="1484" cy="330"/>
            </a:xfrm>
          </p:grpSpPr>
          <p:sp>
            <p:nvSpPr>
              <p:cNvPr id="394" name="AutoShape 12"/>
              <p:cNvSpPr>
                <a:spLocks noChangeArrowheads="1"/>
              </p:cNvSpPr>
              <p:nvPr/>
            </p:nvSpPr>
            <p:spPr bwMode="gray">
              <a:xfrm>
                <a:off x="3964" y="2078"/>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395"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93" name="Text Box 30"/>
            <p:cNvSpPr txBox="1">
              <a:spLocks noChangeArrowheads="1"/>
            </p:cNvSpPr>
            <p:nvPr/>
          </p:nvSpPr>
          <p:spPr bwMode="white">
            <a:xfrm>
              <a:off x="459044" y="1954438"/>
              <a:ext cx="220027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en-US" altLang="zh-CN" sz="1600" b="1" dirty="0" smtClean="0">
                  <a:solidFill>
                    <a:schemeClr val="bg1"/>
                  </a:solidFill>
                  <a:latin typeface="+mj-ea"/>
                  <a:ea typeface="+mj-ea"/>
                </a:rPr>
                <a:t>Pattern</a:t>
              </a:r>
              <a:r>
                <a:rPr lang="zh-CN" altLang="en-US" sz="1600" b="1" dirty="0" smtClean="0">
                  <a:solidFill>
                    <a:schemeClr val="bg1"/>
                  </a:solidFill>
                  <a:latin typeface="+mj-ea"/>
                  <a:ea typeface="+mj-ea"/>
                </a:rPr>
                <a:t>挖掘</a:t>
              </a:r>
              <a:endParaRPr lang="en-US" altLang="zh-CN" sz="1600" b="1" dirty="0">
                <a:solidFill>
                  <a:schemeClr val="bg1"/>
                </a:solidFill>
                <a:latin typeface="+mj-ea"/>
                <a:ea typeface="+mj-ea"/>
              </a:endParaRPr>
            </a:p>
          </p:txBody>
        </p:sp>
      </p:grpSp>
      <p:grpSp>
        <p:nvGrpSpPr>
          <p:cNvPr id="24" name="组合 395"/>
          <p:cNvGrpSpPr/>
          <p:nvPr/>
        </p:nvGrpSpPr>
        <p:grpSpPr>
          <a:xfrm>
            <a:off x="2817886" y="2348880"/>
            <a:ext cx="1146398" cy="536575"/>
            <a:chOff x="417770" y="1919150"/>
            <a:chExt cx="2273300" cy="536575"/>
          </a:xfrm>
        </p:grpSpPr>
        <p:grpSp>
          <p:nvGrpSpPr>
            <p:cNvPr id="25" name="Group 11"/>
            <p:cNvGrpSpPr>
              <a:grpSpLocks/>
            </p:cNvGrpSpPr>
            <p:nvPr/>
          </p:nvGrpSpPr>
          <p:grpSpPr bwMode="auto">
            <a:xfrm>
              <a:off x="417770" y="1919150"/>
              <a:ext cx="2273300" cy="536575"/>
              <a:chOff x="3964" y="2071"/>
              <a:chExt cx="1484" cy="330"/>
            </a:xfrm>
          </p:grpSpPr>
          <p:sp>
            <p:nvSpPr>
              <p:cNvPr id="399"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400"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98" name="Text Box 30"/>
            <p:cNvSpPr txBox="1">
              <a:spLocks noChangeArrowheads="1"/>
            </p:cNvSpPr>
            <p:nvPr/>
          </p:nvSpPr>
          <p:spPr bwMode="white">
            <a:xfrm>
              <a:off x="459045" y="2009638"/>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标签消岐</a:t>
              </a:r>
              <a:endParaRPr lang="en-US" altLang="zh-CN" sz="1600" b="1" dirty="0">
                <a:solidFill>
                  <a:schemeClr val="bg1"/>
                </a:solidFill>
                <a:latin typeface="+mj-ea"/>
                <a:ea typeface="+mj-ea"/>
              </a:endParaRPr>
            </a:p>
          </p:txBody>
        </p:sp>
      </p:grpSp>
      <p:cxnSp>
        <p:nvCxnSpPr>
          <p:cNvPr id="409" name="直接箭头连接符 408"/>
          <p:cNvCxnSpPr/>
          <p:nvPr/>
        </p:nvCxnSpPr>
        <p:spPr>
          <a:xfrm flipH="1">
            <a:off x="678386" y="1928802"/>
            <a:ext cx="4718" cy="385807"/>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3086" name="肘形连接符 3085"/>
          <p:cNvCxnSpPr>
            <a:stCxn id="399" idx="3"/>
            <a:endCxn id="364" idx="0"/>
          </p:cNvCxnSpPr>
          <p:nvPr/>
        </p:nvCxnSpPr>
        <p:spPr>
          <a:xfrm>
            <a:off x="3964284" y="2617168"/>
            <a:ext cx="1032663" cy="350538"/>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sp>
        <p:nvSpPr>
          <p:cNvPr id="412" name="矩形 411"/>
          <p:cNvSpPr/>
          <p:nvPr/>
        </p:nvSpPr>
        <p:spPr>
          <a:xfrm>
            <a:off x="3821206" y="2142947"/>
            <a:ext cx="2046938" cy="307777"/>
          </a:xfrm>
          <a:prstGeom prst="rect">
            <a:avLst/>
          </a:prstGeom>
        </p:spPr>
        <p:txBody>
          <a:bodyPr wrap="square">
            <a:spAutoFit/>
          </a:bodyPr>
          <a:lstStyle/>
          <a:p>
            <a:pPr algn="ctr">
              <a:spcBef>
                <a:spcPct val="50000"/>
              </a:spcBef>
            </a:pPr>
            <a:r>
              <a:rPr lang="en-US" altLang="zh-CN" sz="1400" b="1" dirty="0" smtClean="0">
                <a:latin typeface="+mj-ea"/>
                <a:ea typeface="+mj-ea"/>
              </a:rPr>
              <a:t>SPARQL</a:t>
            </a:r>
            <a:r>
              <a:rPr lang="zh-CN" altLang="en-US" sz="1400" b="1" dirty="0" smtClean="0">
                <a:latin typeface="+mj-ea"/>
                <a:ea typeface="+mj-ea"/>
              </a:rPr>
              <a:t>查询语句</a:t>
            </a:r>
            <a:endParaRPr lang="en-US" altLang="zh-CN" sz="1400" b="1" dirty="0">
              <a:latin typeface="+mj-ea"/>
              <a:ea typeface="+mj-ea"/>
            </a:endParaRPr>
          </a:p>
        </p:txBody>
      </p:sp>
      <p:cxnSp>
        <p:nvCxnSpPr>
          <p:cNvPr id="413" name="直接连接符 412"/>
          <p:cNvCxnSpPr/>
          <p:nvPr/>
        </p:nvCxnSpPr>
        <p:spPr>
          <a:xfrm flipH="1" flipV="1">
            <a:off x="808870" y="2988154"/>
            <a:ext cx="2168853" cy="726697"/>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3096" idx="0"/>
          </p:cNvCxnSpPr>
          <p:nvPr/>
        </p:nvCxnSpPr>
        <p:spPr>
          <a:xfrm flipV="1">
            <a:off x="3348056" y="2957561"/>
            <a:ext cx="164250" cy="455551"/>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直接连接符 420"/>
          <p:cNvCxnSpPr>
            <a:endCxn id="353" idx="1"/>
          </p:cNvCxnSpPr>
          <p:nvPr/>
        </p:nvCxnSpPr>
        <p:spPr>
          <a:xfrm>
            <a:off x="3708288" y="3954437"/>
            <a:ext cx="719696" cy="0"/>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9" name="肘形连接符 428"/>
          <p:cNvCxnSpPr>
            <a:stCxn id="364" idx="3"/>
            <a:endCxn id="425" idx="1"/>
          </p:cNvCxnSpPr>
          <p:nvPr/>
        </p:nvCxnSpPr>
        <p:spPr>
          <a:xfrm flipV="1">
            <a:off x="5548804" y="3232721"/>
            <a:ext cx="463356" cy="1636"/>
          </a:xfrm>
          <a:prstGeom prst="bentConnector3">
            <a:avLst>
              <a:gd name="adj1" fmla="val 50000"/>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26" name="组合 3098"/>
          <p:cNvGrpSpPr/>
          <p:nvPr/>
        </p:nvGrpSpPr>
        <p:grpSpPr>
          <a:xfrm>
            <a:off x="5991531" y="2979312"/>
            <a:ext cx="1142686" cy="485794"/>
            <a:chOff x="5889453" y="1339724"/>
            <a:chExt cx="2273300" cy="536575"/>
          </a:xfrm>
        </p:grpSpPr>
        <p:grpSp>
          <p:nvGrpSpPr>
            <p:cNvPr id="27" name="Group 8"/>
            <p:cNvGrpSpPr>
              <a:grpSpLocks/>
            </p:cNvGrpSpPr>
            <p:nvPr/>
          </p:nvGrpSpPr>
          <p:grpSpPr bwMode="auto">
            <a:xfrm>
              <a:off x="5889453" y="1339724"/>
              <a:ext cx="2273300" cy="536575"/>
              <a:chOff x="3964" y="2071"/>
              <a:chExt cx="1484" cy="330"/>
            </a:xfrm>
          </p:grpSpPr>
          <p:sp>
            <p:nvSpPr>
              <p:cNvPr id="438"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39"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40" name="Text Box 31"/>
            <p:cNvSpPr txBox="1">
              <a:spLocks noChangeArrowheads="1"/>
            </p:cNvSpPr>
            <p:nvPr/>
          </p:nvSpPr>
          <p:spPr bwMode="white">
            <a:xfrm>
              <a:off x="5916441" y="1420687"/>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排序</a:t>
              </a:r>
              <a:endParaRPr lang="en-US" altLang="zh-CN" sz="1600" b="1" dirty="0">
                <a:solidFill>
                  <a:schemeClr val="bg1"/>
                </a:solidFill>
                <a:latin typeface="+mj-ea"/>
                <a:ea typeface="+mj-ea"/>
              </a:endParaRPr>
            </a:p>
          </p:txBody>
        </p:sp>
      </p:grpSp>
      <p:grpSp>
        <p:nvGrpSpPr>
          <p:cNvPr id="28" name="组合 442"/>
          <p:cNvGrpSpPr/>
          <p:nvPr/>
        </p:nvGrpSpPr>
        <p:grpSpPr>
          <a:xfrm>
            <a:off x="5991531" y="2207827"/>
            <a:ext cx="736924" cy="485794"/>
            <a:chOff x="5889453" y="1339724"/>
            <a:chExt cx="2273300" cy="536575"/>
          </a:xfrm>
        </p:grpSpPr>
        <p:grpSp>
          <p:nvGrpSpPr>
            <p:cNvPr id="29" name="Group 8"/>
            <p:cNvGrpSpPr>
              <a:grpSpLocks/>
            </p:cNvGrpSpPr>
            <p:nvPr/>
          </p:nvGrpSpPr>
          <p:grpSpPr bwMode="auto">
            <a:xfrm>
              <a:off x="5889453" y="1339724"/>
              <a:ext cx="2273300" cy="536575"/>
              <a:chOff x="3964" y="2071"/>
              <a:chExt cx="1484" cy="330"/>
            </a:xfrm>
          </p:grpSpPr>
          <p:sp>
            <p:nvSpPr>
              <p:cNvPr id="446"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47"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45"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推理</a:t>
              </a:r>
              <a:endParaRPr lang="en-US" altLang="zh-CN" sz="1600" b="1" dirty="0">
                <a:solidFill>
                  <a:schemeClr val="bg1"/>
                </a:solidFill>
                <a:latin typeface="+mj-ea"/>
                <a:ea typeface="+mj-ea"/>
              </a:endParaRPr>
            </a:p>
          </p:txBody>
        </p:sp>
      </p:grpSp>
      <p:grpSp>
        <p:nvGrpSpPr>
          <p:cNvPr id="30" name="组合 455"/>
          <p:cNvGrpSpPr/>
          <p:nvPr/>
        </p:nvGrpSpPr>
        <p:grpSpPr>
          <a:xfrm>
            <a:off x="6867834" y="2207827"/>
            <a:ext cx="736924" cy="485794"/>
            <a:chOff x="5889453" y="1339724"/>
            <a:chExt cx="2273300" cy="536575"/>
          </a:xfrm>
        </p:grpSpPr>
        <p:grpSp>
          <p:nvGrpSpPr>
            <p:cNvPr id="31" name="Group 8"/>
            <p:cNvGrpSpPr>
              <a:grpSpLocks/>
            </p:cNvGrpSpPr>
            <p:nvPr/>
          </p:nvGrpSpPr>
          <p:grpSpPr bwMode="auto">
            <a:xfrm>
              <a:off x="5889453" y="1339724"/>
              <a:ext cx="2273300" cy="536575"/>
              <a:chOff x="3964" y="2071"/>
              <a:chExt cx="1484" cy="330"/>
            </a:xfrm>
          </p:grpSpPr>
          <p:sp>
            <p:nvSpPr>
              <p:cNvPr id="459"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60"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58"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推荐</a:t>
              </a:r>
              <a:endParaRPr lang="en-US" altLang="zh-CN" sz="1600" b="1" dirty="0">
                <a:solidFill>
                  <a:schemeClr val="bg1"/>
                </a:solidFill>
                <a:latin typeface="+mj-ea"/>
                <a:ea typeface="+mj-ea"/>
              </a:endParaRPr>
            </a:p>
          </p:txBody>
        </p:sp>
      </p:grpSp>
      <p:grpSp>
        <p:nvGrpSpPr>
          <p:cNvPr id="32" name="组合 460"/>
          <p:cNvGrpSpPr/>
          <p:nvPr/>
        </p:nvGrpSpPr>
        <p:grpSpPr>
          <a:xfrm>
            <a:off x="7740353" y="2204864"/>
            <a:ext cx="792087" cy="485794"/>
            <a:chOff x="5889453" y="1339724"/>
            <a:chExt cx="2273300" cy="536575"/>
          </a:xfrm>
        </p:grpSpPr>
        <p:grpSp>
          <p:nvGrpSpPr>
            <p:cNvPr id="33" name="Group 8"/>
            <p:cNvGrpSpPr>
              <a:grpSpLocks/>
            </p:cNvGrpSpPr>
            <p:nvPr/>
          </p:nvGrpSpPr>
          <p:grpSpPr bwMode="auto">
            <a:xfrm>
              <a:off x="5889453" y="1339724"/>
              <a:ext cx="2273300" cy="536575"/>
              <a:chOff x="3964" y="2071"/>
              <a:chExt cx="1484" cy="330"/>
            </a:xfrm>
          </p:grpSpPr>
          <p:sp>
            <p:nvSpPr>
              <p:cNvPr id="464"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65"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63" name="Text Box 31"/>
            <p:cNvSpPr txBox="1">
              <a:spLocks noChangeArrowheads="1"/>
            </p:cNvSpPr>
            <p:nvPr/>
          </p:nvSpPr>
          <p:spPr bwMode="white">
            <a:xfrm>
              <a:off x="5916441" y="1420687"/>
              <a:ext cx="2200275"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统计</a:t>
              </a:r>
              <a:endParaRPr lang="en-US" altLang="zh-CN" sz="1600" b="1" dirty="0">
                <a:solidFill>
                  <a:schemeClr val="bg1"/>
                </a:solidFill>
                <a:latin typeface="+mj-ea"/>
                <a:ea typeface="+mj-ea"/>
              </a:endParaRPr>
            </a:p>
          </p:txBody>
        </p:sp>
      </p:grpSp>
      <p:sp>
        <p:nvSpPr>
          <p:cNvPr id="481" name="AutoShape 35"/>
          <p:cNvSpPr>
            <a:spLocks noChangeArrowheads="1"/>
          </p:cNvSpPr>
          <p:nvPr/>
        </p:nvSpPr>
        <p:spPr bwMode="gray">
          <a:xfrm>
            <a:off x="61566" y="1699172"/>
            <a:ext cx="1510038" cy="307777"/>
          </a:xfrm>
          <a:prstGeom prst="roundRect">
            <a:avLst>
              <a:gd name="adj" fmla="val 50000"/>
            </a:avLst>
          </a:prstGeom>
          <a:solidFill>
            <a:schemeClr val="bg1">
              <a:lumMod val="95000"/>
            </a:schemeClr>
          </a:solidFill>
          <a:ln w="57150" algn="ctr">
            <a:noFill/>
            <a:round/>
            <a:headEnd/>
            <a:tailEnd/>
          </a:ln>
          <a:effectLst>
            <a:outerShdw dist="63500" dir="3187806" algn="ctr" rotWithShape="0">
              <a:srgbClr val="1C1C1C">
                <a:alpha val="50000"/>
              </a:srgbClr>
            </a:outerShdw>
          </a:effectLst>
        </p:spPr>
        <p:txBody>
          <a:bodyPr wrap="none" anchor="ctr"/>
          <a:lstStyle/>
          <a:p>
            <a:pPr>
              <a:defRPr/>
            </a:pPr>
            <a:endParaRPr lang="zh-CN" altLang="en-US"/>
          </a:p>
        </p:txBody>
      </p:sp>
      <p:sp>
        <p:nvSpPr>
          <p:cNvPr id="483" name="矩形 482"/>
          <p:cNvSpPr/>
          <p:nvPr/>
        </p:nvSpPr>
        <p:spPr>
          <a:xfrm>
            <a:off x="-189582" y="1699172"/>
            <a:ext cx="2046938" cy="307777"/>
          </a:xfrm>
          <a:prstGeom prst="rect">
            <a:avLst/>
          </a:prstGeom>
        </p:spPr>
        <p:txBody>
          <a:bodyPr wrap="square">
            <a:spAutoFit/>
          </a:bodyPr>
          <a:lstStyle/>
          <a:p>
            <a:pPr algn="ctr">
              <a:spcBef>
                <a:spcPct val="50000"/>
              </a:spcBef>
            </a:pPr>
            <a:r>
              <a:rPr lang="en-US" altLang="zh-CN" sz="1400" b="1" dirty="0" smtClean="0">
                <a:latin typeface="+mj-ea"/>
                <a:ea typeface="+mj-ea"/>
              </a:rPr>
              <a:t>Query</a:t>
            </a:r>
            <a:endParaRPr lang="en-US" altLang="zh-CN" sz="1400" b="1" dirty="0">
              <a:latin typeface="+mj-ea"/>
              <a:ea typeface="+mj-ea"/>
            </a:endParaRPr>
          </a:p>
        </p:txBody>
      </p:sp>
      <p:sp>
        <p:nvSpPr>
          <p:cNvPr id="302081" name="标题 1"/>
          <p:cNvSpPr>
            <a:spLocks noGrp="1"/>
          </p:cNvSpPr>
          <p:nvPr>
            <p:ph type="title"/>
          </p:nvPr>
        </p:nvSpPr>
        <p:spPr>
          <a:xfrm>
            <a:off x="1322379" y="521058"/>
            <a:ext cx="8229600" cy="635000"/>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整体架构图</a:t>
            </a:r>
          </a:p>
        </p:txBody>
      </p:sp>
      <p:grpSp>
        <p:nvGrpSpPr>
          <p:cNvPr id="34" name="组合 486"/>
          <p:cNvGrpSpPr/>
          <p:nvPr/>
        </p:nvGrpSpPr>
        <p:grpSpPr>
          <a:xfrm>
            <a:off x="6148856" y="1325335"/>
            <a:ext cx="2209339" cy="485794"/>
            <a:chOff x="5889453" y="1339724"/>
            <a:chExt cx="2273300" cy="536575"/>
          </a:xfrm>
          <a:solidFill>
            <a:schemeClr val="accent6">
              <a:lumMod val="75000"/>
            </a:schemeClr>
          </a:solidFill>
        </p:grpSpPr>
        <p:grpSp>
          <p:nvGrpSpPr>
            <p:cNvPr id="35" name="Group 8"/>
            <p:cNvGrpSpPr>
              <a:grpSpLocks/>
            </p:cNvGrpSpPr>
            <p:nvPr/>
          </p:nvGrpSpPr>
          <p:grpSpPr bwMode="auto">
            <a:xfrm>
              <a:off x="5889453" y="1339724"/>
              <a:ext cx="2273300" cy="536575"/>
              <a:chOff x="3964" y="2071"/>
              <a:chExt cx="1484" cy="330"/>
            </a:xfrm>
            <a:grpFill/>
          </p:grpSpPr>
          <p:sp>
            <p:nvSpPr>
              <p:cNvPr id="490" name="AutoShape 9"/>
              <p:cNvSpPr>
                <a:spLocks noChangeArrowheads="1"/>
              </p:cNvSpPr>
              <p:nvPr/>
            </p:nvSpPr>
            <p:spPr bwMode="gray">
              <a:xfrm>
                <a:off x="3964" y="2071"/>
                <a:ext cx="1484" cy="330"/>
              </a:xfrm>
              <a:prstGeom prst="roundRect">
                <a:avLst>
                  <a:gd name="adj" fmla="val 16667"/>
                </a:avLst>
              </a:prstGeom>
              <a:grpFill/>
              <a:ln w="12700" algn="ctr">
                <a:solidFill>
                  <a:srgbClr val="808080"/>
                </a:solidFill>
                <a:round/>
                <a:headEnd/>
                <a:tailEnd/>
              </a:ln>
            </p:spPr>
            <p:txBody>
              <a:bodyPr wrap="none" anchor="ctr"/>
              <a:lstStyle/>
              <a:p>
                <a:endParaRPr lang="zh-CN" altLang="zh-CN"/>
              </a:p>
            </p:txBody>
          </p:sp>
          <p:sp>
            <p:nvSpPr>
              <p:cNvPr id="491" name="AutoShape 10"/>
              <p:cNvSpPr>
                <a:spLocks noChangeArrowheads="1"/>
              </p:cNvSpPr>
              <p:nvPr/>
            </p:nvSpPr>
            <p:spPr bwMode="gray">
              <a:xfrm>
                <a:off x="3987" y="2091"/>
                <a:ext cx="1432" cy="134"/>
              </a:xfrm>
              <a:prstGeom prst="roundRect">
                <a:avLst>
                  <a:gd name="adj" fmla="val 28356"/>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89" name="Text Box 31"/>
            <p:cNvSpPr txBox="1">
              <a:spLocks noChangeArrowheads="1"/>
            </p:cNvSpPr>
            <p:nvPr/>
          </p:nvSpPr>
          <p:spPr bwMode="white">
            <a:xfrm>
              <a:off x="5916442" y="1420687"/>
              <a:ext cx="2200276" cy="37394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a:solidFill>
                    <a:schemeClr val="bg1"/>
                  </a:solidFill>
                  <a:latin typeface="+mj-ea"/>
                  <a:ea typeface="+mj-ea"/>
                </a:rPr>
                <a:t>展现</a:t>
              </a:r>
              <a:endParaRPr lang="en-US" altLang="zh-CN" sz="1600" b="1" dirty="0">
                <a:solidFill>
                  <a:schemeClr val="bg1"/>
                </a:solidFill>
                <a:latin typeface="+mj-ea"/>
                <a:ea typeface="+mj-ea"/>
              </a:endParaRPr>
            </a:p>
          </p:txBody>
        </p:sp>
      </p:grpSp>
      <p:cxnSp>
        <p:nvCxnSpPr>
          <p:cNvPr id="493" name="直接箭头连接符 492"/>
          <p:cNvCxnSpPr/>
          <p:nvPr/>
        </p:nvCxnSpPr>
        <p:spPr>
          <a:xfrm flipH="1" flipV="1">
            <a:off x="8100392"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0" name="直接箭头连接符 509"/>
          <p:cNvCxnSpPr/>
          <p:nvPr/>
        </p:nvCxnSpPr>
        <p:spPr>
          <a:xfrm flipH="1" flipV="1">
            <a:off x="6447736"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1" name="直接箭头连接符 510"/>
          <p:cNvCxnSpPr/>
          <p:nvPr/>
        </p:nvCxnSpPr>
        <p:spPr>
          <a:xfrm flipH="1" flipV="1">
            <a:off x="7319091"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2" name="直接箭头连接符 511"/>
          <p:cNvCxnSpPr>
            <a:stCxn id="490" idx="1"/>
          </p:cNvCxnSpPr>
          <p:nvPr/>
        </p:nvCxnSpPr>
        <p:spPr>
          <a:xfrm flipH="1" flipV="1">
            <a:off x="5510888" y="1567913"/>
            <a:ext cx="637968" cy="319"/>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36" name="组合 515"/>
          <p:cNvGrpSpPr/>
          <p:nvPr/>
        </p:nvGrpSpPr>
        <p:grpSpPr>
          <a:xfrm>
            <a:off x="3323872" y="620688"/>
            <a:ext cx="2024657" cy="1271575"/>
            <a:chOff x="614236" y="2105021"/>
            <a:chExt cx="8029730" cy="3967185"/>
          </a:xfrm>
        </p:grpSpPr>
        <p:pic>
          <p:nvPicPr>
            <p:cNvPr id="517" name="Picture 6"/>
            <p:cNvPicPr>
              <a:picLocks noChangeAspect="1" noChangeArrowheads="1"/>
            </p:cNvPicPr>
            <p:nvPr/>
          </p:nvPicPr>
          <p:blipFill>
            <a:blip r:embed="rId7" cstate="print"/>
            <a:srcRect/>
            <a:stretch>
              <a:fillRect/>
            </a:stretch>
          </p:blipFill>
          <p:spPr bwMode="auto">
            <a:xfrm>
              <a:off x="4857752" y="3714752"/>
              <a:ext cx="714375" cy="1085850"/>
            </a:xfrm>
            <a:prstGeom prst="rect">
              <a:avLst/>
            </a:prstGeom>
            <a:noFill/>
            <a:ln w="9525">
              <a:noFill/>
              <a:miter lim="800000"/>
              <a:headEnd/>
              <a:tailEnd/>
            </a:ln>
            <a:effectLst/>
          </p:spPr>
        </p:pic>
        <p:grpSp>
          <p:nvGrpSpPr>
            <p:cNvPr id="37" name="组合 517"/>
            <p:cNvGrpSpPr/>
            <p:nvPr/>
          </p:nvGrpSpPr>
          <p:grpSpPr>
            <a:xfrm>
              <a:off x="614236" y="2105021"/>
              <a:ext cx="8029730" cy="3967185"/>
              <a:chOff x="614236" y="2105021"/>
              <a:chExt cx="8029730" cy="3967185"/>
            </a:xfrm>
          </p:grpSpPr>
          <p:grpSp>
            <p:nvGrpSpPr>
              <p:cNvPr id="38" name="组合 518"/>
              <p:cNvGrpSpPr/>
              <p:nvPr/>
            </p:nvGrpSpPr>
            <p:grpSpPr>
              <a:xfrm>
                <a:off x="642921" y="2105021"/>
                <a:ext cx="8001045" cy="3967185"/>
                <a:chOff x="642921" y="2105021"/>
                <a:chExt cx="8001045" cy="3967185"/>
              </a:xfrm>
            </p:grpSpPr>
            <p:cxnSp>
              <p:nvCxnSpPr>
                <p:cNvPr id="523" name="曲线连接符 522"/>
                <p:cNvCxnSpPr>
                  <a:stCxn id="527" idx="2"/>
                  <a:endCxn id="529" idx="0"/>
                </p:cNvCxnSpPr>
                <p:nvPr/>
              </p:nvCxnSpPr>
              <p:spPr>
                <a:xfrm rot="5400000">
                  <a:off x="1497787" y="4750613"/>
                  <a:ext cx="500066" cy="63817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4" name="曲线连接符 523"/>
                <p:cNvCxnSpPr>
                  <a:stCxn id="527" idx="2"/>
                  <a:endCxn id="528" idx="0"/>
                </p:cNvCxnSpPr>
                <p:nvPr/>
              </p:nvCxnSpPr>
              <p:spPr>
                <a:xfrm rot="16200000" flipH="1">
                  <a:off x="2274079" y="4612490"/>
                  <a:ext cx="500066" cy="9144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39" name="组合 524"/>
                <p:cNvGrpSpPr/>
                <p:nvPr/>
              </p:nvGrpSpPr>
              <p:grpSpPr>
                <a:xfrm>
                  <a:off x="642921" y="2105021"/>
                  <a:ext cx="8001045" cy="3967185"/>
                  <a:chOff x="642921" y="2105021"/>
                  <a:chExt cx="8001045" cy="3967185"/>
                </a:xfrm>
              </p:grpSpPr>
              <p:pic>
                <p:nvPicPr>
                  <p:cNvPr id="526" name="Picture 2"/>
                  <p:cNvPicPr>
                    <a:picLocks noChangeAspect="1" noChangeArrowheads="1"/>
                  </p:cNvPicPr>
                  <p:nvPr/>
                </p:nvPicPr>
                <p:blipFill>
                  <a:blip r:embed="rId8" cstate="print"/>
                  <a:srcRect/>
                  <a:stretch>
                    <a:fillRect/>
                  </a:stretch>
                </p:blipFill>
                <p:spPr bwMode="auto">
                  <a:xfrm>
                    <a:off x="2786050" y="2462211"/>
                    <a:ext cx="666750" cy="857250"/>
                  </a:xfrm>
                  <a:prstGeom prst="rect">
                    <a:avLst/>
                  </a:prstGeom>
                  <a:noFill/>
                  <a:ln w="9525">
                    <a:noFill/>
                    <a:miter lim="800000"/>
                    <a:headEnd/>
                    <a:tailEnd/>
                  </a:ln>
                  <a:effectLst/>
                </p:spPr>
              </p:pic>
              <p:pic>
                <p:nvPicPr>
                  <p:cNvPr id="527" name="Picture 4"/>
                  <p:cNvPicPr>
                    <a:picLocks noChangeAspect="1" noChangeArrowheads="1"/>
                  </p:cNvPicPr>
                  <p:nvPr/>
                </p:nvPicPr>
                <p:blipFill>
                  <a:blip r:embed="rId9" cstate="print"/>
                  <a:srcRect/>
                  <a:stretch>
                    <a:fillRect/>
                  </a:stretch>
                </p:blipFill>
                <p:spPr bwMode="auto">
                  <a:xfrm>
                    <a:off x="1714480" y="3724290"/>
                    <a:ext cx="704850" cy="1095375"/>
                  </a:xfrm>
                  <a:prstGeom prst="rect">
                    <a:avLst/>
                  </a:prstGeom>
                  <a:noFill/>
                  <a:ln w="9525">
                    <a:noFill/>
                    <a:miter lim="800000"/>
                    <a:headEnd/>
                    <a:tailEnd/>
                  </a:ln>
                  <a:effectLst/>
                </p:spPr>
              </p:pic>
              <p:pic>
                <p:nvPicPr>
                  <p:cNvPr id="528" name="Picture 8"/>
                  <p:cNvPicPr>
                    <a:picLocks noChangeAspect="1" noChangeArrowheads="1"/>
                  </p:cNvPicPr>
                  <p:nvPr/>
                </p:nvPicPr>
                <p:blipFill>
                  <a:blip r:embed="rId10" cstate="print"/>
                  <a:srcRect/>
                  <a:stretch>
                    <a:fillRect/>
                  </a:stretch>
                </p:blipFill>
                <p:spPr bwMode="auto">
                  <a:xfrm>
                    <a:off x="2176457" y="5319731"/>
                    <a:ext cx="1609725" cy="752475"/>
                  </a:xfrm>
                  <a:prstGeom prst="rect">
                    <a:avLst/>
                  </a:prstGeom>
                  <a:noFill/>
                  <a:ln w="9525">
                    <a:noFill/>
                    <a:miter lim="800000"/>
                    <a:headEnd/>
                    <a:tailEnd/>
                  </a:ln>
                  <a:effectLst/>
                </p:spPr>
              </p:pic>
              <p:pic>
                <p:nvPicPr>
                  <p:cNvPr id="529" name="Picture 9"/>
                  <p:cNvPicPr>
                    <a:picLocks noChangeAspect="1" noChangeArrowheads="1"/>
                  </p:cNvPicPr>
                  <p:nvPr/>
                </p:nvPicPr>
                <p:blipFill>
                  <a:blip r:embed="rId11" cstate="print"/>
                  <a:srcRect/>
                  <a:stretch>
                    <a:fillRect/>
                  </a:stretch>
                </p:blipFill>
                <p:spPr bwMode="auto">
                  <a:xfrm>
                    <a:off x="642921" y="5319731"/>
                    <a:ext cx="1571625" cy="733425"/>
                  </a:xfrm>
                  <a:prstGeom prst="rect">
                    <a:avLst/>
                  </a:prstGeom>
                  <a:noFill/>
                  <a:ln w="9525">
                    <a:noFill/>
                    <a:miter lim="800000"/>
                    <a:headEnd/>
                    <a:tailEnd/>
                  </a:ln>
                  <a:effectLst/>
                </p:spPr>
              </p:pic>
              <p:pic>
                <p:nvPicPr>
                  <p:cNvPr id="530" name="Picture 10"/>
                  <p:cNvPicPr>
                    <a:picLocks noChangeAspect="1" noChangeArrowheads="1"/>
                  </p:cNvPicPr>
                  <p:nvPr/>
                </p:nvPicPr>
                <p:blipFill>
                  <a:blip r:embed="rId12" cstate="print"/>
                  <a:srcRect/>
                  <a:stretch>
                    <a:fillRect/>
                  </a:stretch>
                </p:blipFill>
                <p:spPr bwMode="auto">
                  <a:xfrm>
                    <a:off x="4943486" y="5319731"/>
                    <a:ext cx="1200150" cy="714375"/>
                  </a:xfrm>
                  <a:prstGeom prst="rect">
                    <a:avLst/>
                  </a:prstGeom>
                  <a:noFill/>
                  <a:ln w="9525">
                    <a:noFill/>
                    <a:miter lim="800000"/>
                    <a:headEnd/>
                    <a:tailEnd/>
                  </a:ln>
                  <a:effectLst/>
                </p:spPr>
              </p:pic>
              <p:cxnSp>
                <p:nvCxnSpPr>
                  <p:cNvPr id="531" name="曲线连接符 530"/>
                  <p:cNvCxnSpPr>
                    <a:stCxn id="526" idx="2"/>
                    <a:endCxn id="520" idx="0"/>
                  </p:cNvCxnSpPr>
                  <p:nvPr/>
                </p:nvCxnSpPr>
                <p:spPr>
                  <a:xfrm rot="5400000">
                    <a:off x="1854949" y="2450275"/>
                    <a:ext cx="395291" cy="213366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2" name="曲线连接符 531"/>
                  <p:cNvCxnSpPr>
                    <a:stCxn id="526" idx="2"/>
                    <a:endCxn id="527" idx="0"/>
                  </p:cNvCxnSpPr>
                  <p:nvPr/>
                </p:nvCxnSpPr>
                <p:spPr>
                  <a:xfrm rot="5400000">
                    <a:off x="2390751" y="2995615"/>
                    <a:ext cx="404829" cy="105252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3" name="曲线连接符 532"/>
                  <p:cNvCxnSpPr>
                    <a:stCxn id="526" idx="2"/>
                    <a:endCxn id="521" idx="0"/>
                  </p:cNvCxnSpPr>
                  <p:nvPr/>
                </p:nvCxnSpPr>
                <p:spPr>
                  <a:xfrm rot="16200000" flipH="1">
                    <a:off x="2940856" y="3498030"/>
                    <a:ext cx="395291" cy="3815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4" name="曲线连接符 533"/>
                  <p:cNvCxnSpPr>
                    <a:stCxn id="526" idx="2"/>
                    <a:endCxn id="522" idx="0"/>
                  </p:cNvCxnSpPr>
                  <p:nvPr/>
                </p:nvCxnSpPr>
                <p:spPr>
                  <a:xfrm rot="16200000" flipH="1">
                    <a:off x="3412419" y="3026467"/>
                    <a:ext cx="452297" cy="103828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5" name="曲线连接符 534"/>
                  <p:cNvCxnSpPr>
                    <a:stCxn id="526" idx="2"/>
                    <a:endCxn id="517" idx="0"/>
                  </p:cNvCxnSpPr>
                  <p:nvPr/>
                </p:nvCxnSpPr>
                <p:spPr>
                  <a:xfrm rot="16200000" flipH="1">
                    <a:off x="3969537" y="2469348"/>
                    <a:ext cx="395291" cy="20955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6" name="曲线连接符 535"/>
                  <p:cNvCxnSpPr>
                    <a:stCxn id="517" idx="2"/>
                    <a:endCxn id="530" idx="0"/>
                  </p:cNvCxnSpPr>
                  <p:nvPr/>
                </p:nvCxnSpPr>
                <p:spPr>
                  <a:xfrm rot="16200000" flipH="1">
                    <a:off x="5119686" y="4895855"/>
                    <a:ext cx="519129" cy="32862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0" name="组合 536"/>
                  <p:cNvGrpSpPr/>
                  <p:nvPr/>
                </p:nvGrpSpPr>
                <p:grpSpPr>
                  <a:xfrm>
                    <a:off x="6072198" y="2105021"/>
                    <a:ext cx="2571768" cy="2643206"/>
                    <a:chOff x="6072198" y="1643050"/>
                    <a:chExt cx="2571768" cy="2643206"/>
                  </a:xfrm>
                </p:grpSpPr>
                <p:sp>
                  <p:nvSpPr>
                    <p:cNvPr id="538" name="线形标注 2 537"/>
                    <p:cNvSpPr/>
                    <p:nvPr/>
                  </p:nvSpPr>
                  <p:spPr>
                    <a:xfrm>
                      <a:off x="6072198" y="1643050"/>
                      <a:ext cx="2571768" cy="2643206"/>
                    </a:xfrm>
                    <a:prstGeom prst="borderCallout2">
                      <a:avLst>
                        <a:gd name="adj1" fmla="val 18750"/>
                        <a:gd name="adj2" fmla="val -8333"/>
                        <a:gd name="adj3" fmla="val 18750"/>
                        <a:gd name="adj4" fmla="val -16667"/>
                        <a:gd name="adj5" fmla="val 33896"/>
                        <a:gd name="adj6" fmla="val -9817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539" name="Picture 12"/>
                    <p:cNvPicPr>
                      <a:picLocks noChangeAspect="1" noChangeArrowheads="1"/>
                    </p:cNvPicPr>
                    <p:nvPr/>
                  </p:nvPicPr>
                  <p:blipFill>
                    <a:blip r:embed="rId13" cstate="print"/>
                    <a:srcRect/>
                    <a:stretch>
                      <a:fillRect/>
                    </a:stretch>
                  </p:blipFill>
                  <p:spPr bwMode="auto">
                    <a:xfrm>
                      <a:off x="6143636" y="1714488"/>
                      <a:ext cx="2348865" cy="2468880"/>
                    </a:xfrm>
                    <a:prstGeom prst="rect">
                      <a:avLst/>
                    </a:prstGeom>
                    <a:noFill/>
                    <a:ln w="9525">
                      <a:noFill/>
                      <a:miter lim="800000"/>
                      <a:headEnd/>
                      <a:tailEnd/>
                    </a:ln>
                    <a:effectLst/>
                  </p:spPr>
                </p:pic>
              </p:grpSp>
            </p:grpSp>
          </p:grpSp>
          <p:pic>
            <p:nvPicPr>
              <p:cNvPr id="520" name="图片 519" descr="梁思永.png"/>
              <p:cNvPicPr>
                <a:picLocks noChangeAspect="1"/>
              </p:cNvPicPr>
              <p:nvPr/>
            </p:nvPicPr>
            <p:blipFill>
              <a:blip r:embed="rId14" cstate="print"/>
              <a:stretch>
                <a:fillRect/>
              </a:stretch>
            </p:blipFill>
            <p:spPr>
              <a:xfrm>
                <a:off x="614236" y="3714752"/>
                <a:ext cx="743054" cy="1086002"/>
              </a:xfrm>
              <a:prstGeom prst="rect">
                <a:avLst/>
              </a:prstGeom>
            </p:spPr>
          </p:pic>
          <p:pic>
            <p:nvPicPr>
              <p:cNvPr id="521" name="图片 520" descr="梁思达.png"/>
              <p:cNvPicPr>
                <a:picLocks noChangeAspect="1"/>
              </p:cNvPicPr>
              <p:nvPr/>
            </p:nvPicPr>
            <p:blipFill>
              <a:blip r:embed="rId15" cstate="print"/>
              <a:stretch>
                <a:fillRect/>
              </a:stretch>
            </p:blipFill>
            <p:spPr>
              <a:xfrm>
                <a:off x="2786050" y="3714752"/>
                <a:ext cx="743054" cy="1095528"/>
              </a:xfrm>
              <a:prstGeom prst="rect">
                <a:avLst/>
              </a:prstGeom>
            </p:spPr>
          </p:pic>
          <p:pic>
            <p:nvPicPr>
              <p:cNvPr id="522" name="图片 521" descr="梁思忠.png"/>
              <p:cNvPicPr>
                <a:picLocks noChangeAspect="1"/>
              </p:cNvPicPr>
              <p:nvPr/>
            </p:nvPicPr>
            <p:blipFill>
              <a:blip r:embed="rId16" cstate="print"/>
              <a:stretch>
                <a:fillRect/>
              </a:stretch>
            </p:blipFill>
            <p:spPr>
              <a:xfrm>
                <a:off x="3786182" y="3771758"/>
                <a:ext cx="743054" cy="1086002"/>
              </a:xfrm>
              <a:prstGeom prst="rect">
                <a:avLst/>
              </a:prstGeom>
            </p:spPr>
          </p:pic>
        </p:grpSp>
      </p:grpSp>
      <p:grpSp>
        <p:nvGrpSpPr>
          <p:cNvPr id="41" name="组合 3098"/>
          <p:cNvGrpSpPr/>
          <p:nvPr/>
        </p:nvGrpSpPr>
        <p:grpSpPr>
          <a:xfrm>
            <a:off x="4429124" y="3014644"/>
            <a:ext cx="1142686" cy="485794"/>
            <a:chOff x="5889453" y="1339724"/>
            <a:chExt cx="2273300" cy="536575"/>
          </a:xfrm>
        </p:grpSpPr>
        <p:grpSp>
          <p:nvGrpSpPr>
            <p:cNvPr id="42" name="Group 8"/>
            <p:cNvGrpSpPr>
              <a:grpSpLocks/>
            </p:cNvGrpSpPr>
            <p:nvPr/>
          </p:nvGrpSpPr>
          <p:grpSpPr bwMode="auto">
            <a:xfrm>
              <a:off x="5889453" y="1339724"/>
              <a:ext cx="2273300" cy="536575"/>
              <a:chOff x="3964" y="2071"/>
              <a:chExt cx="1484" cy="330"/>
            </a:xfrm>
          </p:grpSpPr>
          <p:sp>
            <p:nvSpPr>
              <p:cNvPr id="177"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178"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176"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检索系统</a:t>
              </a:r>
              <a:endParaRPr lang="en-US" altLang="zh-CN" sz="1600" b="1" dirty="0">
                <a:solidFill>
                  <a:schemeClr val="bg1"/>
                </a:solidFill>
                <a:latin typeface="+mj-ea"/>
                <a:ea typeface="+mj-ea"/>
              </a:endParaRPr>
            </a:p>
          </p:txBody>
        </p:sp>
      </p:grpSp>
      <p:grpSp>
        <p:nvGrpSpPr>
          <p:cNvPr id="43" name="组合 3098"/>
          <p:cNvGrpSpPr/>
          <p:nvPr/>
        </p:nvGrpSpPr>
        <p:grpSpPr>
          <a:xfrm>
            <a:off x="4429446" y="3729024"/>
            <a:ext cx="1142686" cy="485794"/>
            <a:chOff x="5889453" y="1339724"/>
            <a:chExt cx="2273300" cy="536575"/>
          </a:xfrm>
        </p:grpSpPr>
        <p:grpSp>
          <p:nvGrpSpPr>
            <p:cNvPr id="47" name="Group 8"/>
            <p:cNvGrpSpPr>
              <a:grpSpLocks/>
            </p:cNvGrpSpPr>
            <p:nvPr/>
          </p:nvGrpSpPr>
          <p:grpSpPr bwMode="auto">
            <a:xfrm>
              <a:off x="5889453" y="1339724"/>
              <a:ext cx="2273300" cy="536575"/>
              <a:chOff x="3964" y="2071"/>
              <a:chExt cx="1484" cy="330"/>
            </a:xfrm>
          </p:grpSpPr>
          <p:sp>
            <p:nvSpPr>
              <p:cNvPr id="182"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183"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181"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索引生成</a:t>
              </a:r>
              <a:endParaRPr lang="en-US" altLang="zh-CN" sz="1600" b="1" dirty="0">
                <a:solidFill>
                  <a:schemeClr val="bg1"/>
                </a:solidFill>
                <a:latin typeface="+mj-ea"/>
                <a:ea typeface="+mj-ea"/>
              </a:endParaRPr>
            </a:p>
          </p:txBody>
        </p:sp>
      </p:grpSp>
    </p:spTree>
    <p:extLst>
      <p:ext uri="{BB962C8B-B14F-4D97-AF65-F5344CB8AC3E}">
        <p14:creationId xmlns="" xmlns:p14="http://schemas.microsoft.com/office/powerpoint/2010/main" val="1103795170"/>
      </p:ext>
    </p:extLst>
  </p:cSld>
  <p:clrMapOvr>
    <a:masterClrMapping/>
  </p:clrMapOvr>
  <p:transition>
    <p:strips dir="ld"/>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5" name="肘形连接符 474"/>
          <p:cNvCxnSpPr/>
          <p:nvPr/>
        </p:nvCxnSpPr>
        <p:spPr>
          <a:xfrm flipV="1">
            <a:off x="6069006" y="2862940"/>
            <a:ext cx="1279259" cy="359269"/>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472" name="肘形连接符 471"/>
          <p:cNvCxnSpPr>
            <a:stCxn id="438" idx="3"/>
            <a:endCxn id="463" idx="2"/>
          </p:cNvCxnSpPr>
          <p:nvPr/>
        </p:nvCxnSpPr>
        <p:spPr>
          <a:xfrm flipV="1">
            <a:off x="7134217" y="2616719"/>
            <a:ext cx="998861" cy="605490"/>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468" name="直接箭头连接符 467"/>
          <p:cNvCxnSpPr>
            <a:stCxn id="439" idx="0"/>
          </p:cNvCxnSpPr>
          <p:nvPr/>
        </p:nvCxnSpPr>
        <p:spPr>
          <a:xfrm flipV="1">
            <a:off x="6560564" y="2792437"/>
            <a:ext cx="2310" cy="216317"/>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360" name="直接箭头连接符 359"/>
          <p:cNvCxnSpPr/>
          <p:nvPr/>
        </p:nvCxnSpPr>
        <p:spPr>
          <a:xfrm flipV="1">
            <a:off x="5025665" y="3553438"/>
            <a:ext cx="0" cy="232752"/>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93" name="直接箭头连接符 292"/>
          <p:cNvCxnSpPr/>
          <p:nvPr/>
        </p:nvCxnSpPr>
        <p:spPr>
          <a:xfrm flipV="1">
            <a:off x="6337234" y="5412259"/>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6" name="Picture 4" descr="pc-user"/>
          <p:cNvPicPr>
            <a:picLocks noChangeAspect="1" noChangeArrowheads="1"/>
          </p:cNvPicPr>
          <p:nvPr/>
        </p:nvPicPr>
        <p:blipFill>
          <a:blip r:embed="rId3" cstate="print"/>
          <a:srcRect/>
          <a:stretch>
            <a:fillRect/>
          </a:stretch>
        </p:blipFill>
        <p:spPr bwMode="auto">
          <a:xfrm>
            <a:off x="179512" y="908720"/>
            <a:ext cx="1121031" cy="747673"/>
          </a:xfrm>
          <a:prstGeom prst="rect">
            <a:avLst/>
          </a:prstGeom>
          <a:noFill/>
          <a:ln w="9525">
            <a:noFill/>
            <a:miter lim="800000"/>
            <a:headEnd/>
            <a:tailEnd/>
          </a:ln>
        </p:spPr>
      </p:pic>
      <p:sp>
        <p:nvSpPr>
          <p:cNvPr id="8" name="AutoShape 35"/>
          <p:cNvSpPr>
            <a:spLocks noChangeArrowheads="1"/>
          </p:cNvSpPr>
          <p:nvPr/>
        </p:nvSpPr>
        <p:spPr bwMode="gray">
          <a:xfrm>
            <a:off x="4067944" y="2142947"/>
            <a:ext cx="1510038" cy="307777"/>
          </a:xfrm>
          <a:prstGeom prst="roundRect">
            <a:avLst>
              <a:gd name="adj" fmla="val 50000"/>
            </a:avLst>
          </a:prstGeom>
          <a:solidFill>
            <a:srgbClr val="C0C0C0"/>
          </a:solidFill>
          <a:ln w="57150" algn="ctr">
            <a:noFill/>
            <a:round/>
            <a:headEnd/>
            <a:tailEnd/>
          </a:ln>
          <a:effectLst>
            <a:outerShdw dist="63500" dir="3187806" algn="ctr" rotWithShape="0">
              <a:srgbClr val="1C1C1C">
                <a:alpha val="50000"/>
              </a:srgbClr>
            </a:outerShdw>
          </a:effectLst>
        </p:spPr>
        <p:txBody>
          <a:bodyPr wrap="none" anchor="ctr"/>
          <a:lstStyle/>
          <a:p>
            <a:pPr>
              <a:defRPr/>
            </a:pPr>
            <a:endParaRPr lang="zh-CN" altLang="en-US"/>
          </a:p>
        </p:txBody>
      </p:sp>
      <p:grpSp>
        <p:nvGrpSpPr>
          <p:cNvPr id="2" name="组合 41"/>
          <p:cNvGrpSpPr/>
          <p:nvPr/>
        </p:nvGrpSpPr>
        <p:grpSpPr>
          <a:xfrm>
            <a:off x="2123728" y="5157192"/>
            <a:ext cx="1183756" cy="727904"/>
            <a:chOff x="3373438" y="4165600"/>
            <a:chExt cx="2273300" cy="568124"/>
          </a:xfrm>
        </p:grpSpPr>
        <p:grpSp>
          <p:nvGrpSpPr>
            <p:cNvPr id="3" name="Group 14"/>
            <p:cNvGrpSpPr>
              <a:grpSpLocks/>
            </p:cNvGrpSpPr>
            <p:nvPr/>
          </p:nvGrpSpPr>
          <p:grpSpPr bwMode="auto">
            <a:xfrm>
              <a:off x="3373438" y="4165600"/>
              <a:ext cx="2273300" cy="536575"/>
              <a:chOff x="3964" y="2071"/>
              <a:chExt cx="1484" cy="330"/>
            </a:xfrm>
          </p:grpSpPr>
          <p:sp>
            <p:nvSpPr>
              <p:cNvPr id="44"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45"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6" name="Text Box 34"/>
            <p:cNvSpPr txBox="1">
              <a:spLocks noChangeArrowheads="1"/>
            </p:cNvSpPr>
            <p:nvPr/>
          </p:nvSpPr>
          <p:spPr bwMode="white">
            <a:xfrm>
              <a:off x="3403600" y="4219313"/>
              <a:ext cx="2200276" cy="514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半结构化信息抽取</a:t>
              </a:r>
              <a:endParaRPr lang="en-US" altLang="zh-CN" sz="1600" b="1" dirty="0">
                <a:solidFill>
                  <a:schemeClr val="bg1"/>
                </a:solidFill>
                <a:latin typeface="+mj-ea"/>
                <a:ea typeface="+mj-ea"/>
              </a:endParaRPr>
            </a:p>
          </p:txBody>
        </p:sp>
      </p:grpSp>
      <p:grpSp>
        <p:nvGrpSpPr>
          <p:cNvPr id="4" name="组合 62"/>
          <p:cNvGrpSpPr/>
          <p:nvPr/>
        </p:nvGrpSpPr>
        <p:grpSpPr>
          <a:xfrm>
            <a:off x="287286" y="5229200"/>
            <a:ext cx="1447800" cy="628650"/>
            <a:chOff x="2732152" y="1497626"/>
            <a:chExt cx="1447800" cy="628650"/>
          </a:xfrm>
        </p:grpSpPr>
        <p:pic>
          <p:nvPicPr>
            <p:cNvPr id="3079"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32152" y="1497626"/>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61" name="矩形 60"/>
            <p:cNvSpPr/>
            <p:nvPr/>
          </p:nvSpPr>
          <p:spPr>
            <a:xfrm>
              <a:off x="2732152" y="1681063"/>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半结构化数据</a:t>
              </a:r>
              <a:endParaRPr lang="en-US" altLang="zh-CN" sz="1400" b="1" dirty="0">
                <a:latin typeface="+mj-ea"/>
                <a:ea typeface="+mj-ea"/>
              </a:endParaRPr>
            </a:p>
          </p:txBody>
        </p:sp>
      </p:grpSp>
      <p:pic>
        <p:nvPicPr>
          <p:cNvPr id="66"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8550" y="4483813"/>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67" name="矩形 66"/>
          <p:cNvSpPr/>
          <p:nvPr/>
        </p:nvSpPr>
        <p:spPr>
          <a:xfrm>
            <a:off x="278550" y="4667250"/>
            <a:ext cx="1346843" cy="307777"/>
          </a:xfrm>
          <a:prstGeom prst="rect">
            <a:avLst/>
          </a:prstGeom>
        </p:spPr>
        <p:txBody>
          <a:bodyPr wrap="square">
            <a:spAutoFit/>
          </a:bodyPr>
          <a:lstStyle/>
          <a:p>
            <a:pPr algn="ctr">
              <a:spcBef>
                <a:spcPct val="50000"/>
              </a:spcBef>
            </a:pPr>
            <a:r>
              <a:rPr lang="zh-CN" altLang="en-US" sz="1400" b="1" dirty="0">
                <a:latin typeface="+mj-ea"/>
                <a:ea typeface="+mj-ea"/>
              </a:rPr>
              <a:t>结构化数据</a:t>
            </a:r>
            <a:endParaRPr lang="en-US" altLang="zh-CN" sz="1400" b="1" dirty="0">
              <a:latin typeface="+mj-ea"/>
              <a:ea typeface="+mj-ea"/>
            </a:endParaRPr>
          </a:p>
        </p:txBody>
      </p:sp>
      <p:grpSp>
        <p:nvGrpSpPr>
          <p:cNvPr id="5" name="组合 69"/>
          <p:cNvGrpSpPr/>
          <p:nvPr/>
        </p:nvGrpSpPr>
        <p:grpSpPr>
          <a:xfrm>
            <a:off x="258555" y="6073503"/>
            <a:ext cx="1447800" cy="628650"/>
            <a:chOff x="2732152" y="1497626"/>
            <a:chExt cx="1447800" cy="628650"/>
          </a:xfrm>
        </p:grpSpPr>
        <p:pic>
          <p:nvPicPr>
            <p:cNvPr id="71" name="Picture 7"/>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732152" y="1497626"/>
              <a:ext cx="1447800" cy="6286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kx="-3284103" algn="br" rotWithShape="0">
                      <a:schemeClr val="accent1">
                        <a:gamma/>
                        <a:shade val="60000"/>
                        <a:invGamma/>
                        <a:alpha val="50000"/>
                      </a:schemeClr>
                    </a:outerShdw>
                  </a:effectLst>
                </a14:hiddenEffects>
              </a:ext>
            </a:extLst>
          </p:spPr>
        </p:pic>
        <p:sp>
          <p:nvSpPr>
            <p:cNvPr id="72" name="矩形 71"/>
            <p:cNvSpPr/>
            <p:nvPr/>
          </p:nvSpPr>
          <p:spPr>
            <a:xfrm>
              <a:off x="2732152" y="1681063"/>
              <a:ext cx="1346843" cy="307777"/>
            </a:xfrm>
            <a:prstGeom prst="rect">
              <a:avLst/>
            </a:prstGeom>
          </p:spPr>
          <p:txBody>
            <a:bodyPr wrap="square">
              <a:spAutoFit/>
            </a:bodyPr>
            <a:lstStyle/>
            <a:p>
              <a:pPr algn="ctr">
                <a:spcBef>
                  <a:spcPct val="50000"/>
                </a:spcBef>
              </a:pPr>
              <a:r>
                <a:rPr lang="zh-CN" altLang="en-US" sz="1400" b="1" dirty="0">
                  <a:latin typeface="+mj-ea"/>
                  <a:ea typeface="+mj-ea"/>
                </a:rPr>
                <a:t>文本</a:t>
              </a:r>
              <a:r>
                <a:rPr lang="zh-CN" altLang="en-US" sz="1400" b="1" dirty="0" smtClean="0">
                  <a:latin typeface="+mj-ea"/>
                  <a:ea typeface="+mj-ea"/>
                </a:rPr>
                <a:t>数据</a:t>
              </a:r>
              <a:endParaRPr lang="en-US" altLang="zh-CN" sz="1400" b="1" dirty="0">
                <a:latin typeface="+mj-ea"/>
                <a:ea typeface="+mj-ea"/>
              </a:endParaRPr>
            </a:p>
          </p:txBody>
        </p:sp>
      </p:grpSp>
      <p:cxnSp>
        <p:nvCxnSpPr>
          <p:cNvPr id="65" name="肘形连接符 64"/>
          <p:cNvCxnSpPr>
            <a:stCxn id="66" idx="3"/>
            <a:endCxn id="240" idx="0"/>
          </p:cNvCxnSpPr>
          <p:nvPr/>
        </p:nvCxnSpPr>
        <p:spPr>
          <a:xfrm>
            <a:off x="1726350" y="4798138"/>
            <a:ext cx="2542636" cy="295874"/>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9" name="Group 14"/>
          <p:cNvGrpSpPr>
            <a:grpSpLocks/>
          </p:cNvGrpSpPr>
          <p:nvPr/>
        </p:nvGrpSpPr>
        <p:grpSpPr bwMode="auto">
          <a:xfrm>
            <a:off x="4422893" y="6245733"/>
            <a:ext cx="926014" cy="395866"/>
            <a:chOff x="3964" y="2071"/>
            <a:chExt cx="1484" cy="330"/>
          </a:xfrm>
        </p:grpSpPr>
        <p:sp>
          <p:nvSpPr>
            <p:cNvPr id="201"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202"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00" name="Text Box 34"/>
          <p:cNvSpPr txBox="1">
            <a:spLocks noChangeArrowheads="1"/>
          </p:cNvSpPr>
          <p:nvPr/>
        </p:nvSpPr>
        <p:spPr bwMode="white">
          <a:xfrm>
            <a:off x="4360336" y="6294449"/>
            <a:ext cx="10473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实体对齐</a:t>
            </a:r>
            <a:endParaRPr lang="en-US" altLang="zh-CN" sz="1400" b="1" dirty="0">
              <a:solidFill>
                <a:schemeClr val="bg1"/>
              </a:solidFill>
              <a:latin typeface="+mj-ea"/>
              <a:ea typeface="+mj-ea"/>
            </a:endParaRPr>
          </a:p>
        </p:txBody>
      </p:sp>
      <p:grpSp>
        <p:nvGrpSpPr>
          <p:cNvPr id="10" name="组合 233"/>
          <p:cNvGrpSpPr/>
          <p:nvPr/>
        </p:nvGrpSpPr>
        <p:grpSpPr>
          <a:xfrm>
            <a:off x="5259005" y="5065009"/>
            <a:ext cx="1188732" cy="780703"/>
            <a:chOff x="3373438" y="4165597"/>
            <a:chExt cx="2273300" cy="536575"/>
          </a:xfrm>
        </p:grpSpPr>
        <p:grpSp>
          <p:nvGrpSpPr>
            <p:cNvPr id="11" name="Group 14"/>
            <p:cNvGrpSpPr>
              <a:grpSpLocks/>
            </p:cNvGrpSpPr>
            <p:nvPr/>
          </p:nvGrpSpPr>
          <p:grpSpPr bwMode="auto">
            <a:xfrm>
              <a:off x="3373438" y="4165597"/>
              <a:ext cx="2273300" cy="536575"/>
              <a:chOff x="3964" y="2071"/>
              <a:chExt cx="1484" cy="330"/>
            </a:xfrm>
          </p:grpSpPr>
          <p:sp>
            <p:nvSpPr>
              <p:cNvPr id="237"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38"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36" name="Text Box 34"/>
            <p:cNvSpPr txBox="1">
              <a:spLocks noChangeArrowheads="1"/>
            </p:cNvSpPr>
            <p:nvPr/>
          </p:nvSpPr>
          <p:spPr bwMode="white">
            <a:xfrm>
              <a:off x="3403600" y="4255060"/>
              <a:ext cx="2198714" cy="401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推理补充数据</a:t>
              </a:r>
              <a:endParaRPr lang="en-US" altLang="zh-CN" sz="1600" b="1" dirty="0">
                <a:solidFill>
                  <a:schemeClr val="bg1"/>
                </a:solidFill>
                <a:latin typeface="+mj-ea"/>
                <a:ea typeface="+mj-ea"/>
              </a:endParaRPr>
            </a:p>
          </p:txBody>
        </p:sp>
      </p:grpSp>
      <p:grpSp>
        <p:nvGrpSpPr>
          <p:cNvPr id="12" name="Group 14"/>
          <p:cNvGrpSpPr>
            <a:grpSpLocks/>
          </p:cNvGrpSpPr>
          <p:nvPr/>
        </p:nvGrpSpPr>
        <p:grpSpPr bwMode="auto">
          <a:xfrm>
            <a:off x="3717129" y="5094012"/>
            <a:ext cx="1103714" cy="786908"/>
            <a:chOff x="3964" y="2071"/>
            <a:chExt cx="1484" cy="330"/>
          </a:xfrm>
        </p:grpSpPr>
        <p:sp>
          <p:nvSpPr>
            <p:cNvPr id="240"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241"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42" name="Text Box 34"/>
          <p:cNvSpPr txBox="1">
            <a:spLocks noChangeArrowheads="1"/>
          </p:cNvSpPr>
          <p:nvPr/>
        </p:nvSpPr>
        <p:spPr bwMode="white">
          <a:xfrm>
            <a:off x="3752583" y="5207633"/>
            <a:ext cx="1068260"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异构数据整合</a:t>
            </a:r>
            <a:endParaRPr lang="en-US" altLang="zh-CN" sz="1600" b="1" dirty="0">
              <a:solidFill>
                <a:schemeClr val="bg1"/>
              </a:solidFill>
              <a:latin typeface="+mj-ea"/>
              <a:ea typeface="+mj-ea"/>
            </a:endParaRPr>
          </a:p>
        </p:txBody>
      </p:sp>
      <p:cxnSp>
        <p:nvCxnSpPr>
          <p:cNvPr id="246" name="直接箭头连接符 245"/>
          <p:cNvCxnSpPr/>
          <p:nvPr/>
        </p:nvCxnSpPr>
        <p:spPr>
          <a:xfrm>
            <a:off x="4601602" y="5885096"/>
            <a:ext cx="0" cy="301596"/>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272" name="直接箭头连接符 271"/>
          <p:cNvCxnSpPr>
            <a:endCxn id="399" idx="1"/>
          </p:cNvCxnSpPr>
          <p:nvPr/>
        </p:nvCxnSpPr>
        <p:spPr>
          <a:xfrm>
            <a:off x="2483768" y="2599282"/>
            <a:ext cx="334118" cy="17886"/>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13" name="组合 278"/>
          <p:cNvGrpSpPr/>
          <p:nvPr/>
        </p:nvGrpSpPr>
        <p:grpSpPr>
          <a:xfrm>
            <a:off x="6728455" y="5022004"/>
            <a:ext cx="1188732" cy="780703"/>
            <a:chOff x="3373438" y="4165597"/>
            <a:chExt cx="2273300" cy="536575"/>
          </a:xfrm>
        </p:grpSpPr>
        <p:grpSp>
          <p:nvGrpSpPr>
            <p:cNvPr id="14" name="Group 14"/>
            <p:cNvGrpSpPr>
              <a:grpSpLocks/>
            </p:cNvGrpSpPr>
            <p:nvPr/>
          </p:nvGrpSpPr>
          <p:grpSpPr bwMode="auto">
            <a:xfrm>
              <a:off x="3373438" y="4165597"/>
              <a:ext cx="2273300" cy="536575"/>
              <a:chOff x="3964" y="2071"/>
              <a:chExt cx="1484" cy="330"/>
            </a:xfrm>
          </p:grpSpPr>
          <p:sp>
            <p:nvSpPr>
              <p:cNvPr id="282"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8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81" name="Text Box 34"/>
            <p:cNvSpPr txBox="1">
              <a:spLocks noChangeArrowheads="1"/>
            </p:cNvSpPr>
            <p:nvPr/>
          </p:nvSpPr>
          <p:spPr bwMode="white">
            <a:xfrm>
              <a:off x="3403600" y="4255060"/>
              <a:ext cx="2198714" cy="40191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重要度计算</a:t>
              </a:r>
              <a:endParaRPr lang="en-US" altLang="zh-CN" sz="1600" b="1" dirty="0">
                <a:solidFill>
                  <a:schemeClr val="bg1"/>
                </a:solidFill>
                <a:latin typeface="+mj-ea"/>
                <a:ea typeface="+mj-ea"/>
              </a:endParaRPr>
            </a:p>
          </p:txBody>
        </p:sp>
      </p:grpSp>
      <p:cxnSp>
        <p:nvCxnSpPr>
          <p:cNvPr id="287" name="直接箭头连接符 286"/>
          <p:cNvCxnSpPr>
            <a:endCxn id="240" idx="1"/>
          </p:cNvCxnSpPr>
          <p:nvPr/>
        </p:nvCxnSpPr>
        <p:spPr>
          <a:xfrm flipV="1">
            <a:off x="3307484" y="5487466"/>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89" name="直接箭头连接符 288"/>
          <p:cNvCxnSpPr/>
          <p:nvPr/>
        </p:nvCxnSpPr>
        <p:spPr>
          <a:xfrm flipV="1">
            <a:off x="1697170" y="5501144"/>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92" name="直接箭头连接符 291"/>
          <p:cNvCxnSpPr/>
          <p:nvPr/>
        </p:nvCxnSpPr>
        <p:spPr>
          <a:xfrm flipV="1">
            <a:off x="4820843" y="5461139"/>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15" name="组合 294"/>
          <p:cNvGrpSpPr/>
          <p:nvPr/>
        </p:nvGrpSpPr>
        <p:grpSpPr>
          <a:xfrm>
            <a:off x="2123728" y="6046875"/>
            <a:ext cx="1183756" cy="687482"/>
            <a:chOff x="3373438" y="4165600"/>
            <a:chExt cx="2273300" cy="536575"/>
          </a:xfrm>
        </p:grpSpPr>
        <p:grpSp>
          <p:nvGrpSpPr>
            <p:cNvPr id="16" name="Group 14"/>
            <p:cNvGrpSpPr>
              <a:grpSpLocks/>
            </p:cNvGrpSpPr>
            <p:nvPr/>
          </p:nvGrpSpPr>
          <p:grpSpPr bwMode="auto">
            <a:xfrm>
              <a:off x="3373438" y="4165600"/>
              <a:ext cx="2273300" cy="536575"/>
              <a:chOff x="3964" y="2071"/>
              <a:chExt cx="1484" cy="330"/>
            </a:xfrm>
          </p:grpSpPr>
          <p:sp>
            <p:nvSpPr>
              <p:cNvPr id="298" name="AutoShape 15"/>
              <p:cNvSpPr>
                <a:spLocks noChangeArrowheads="1"/>
              </p:cNvSpPr>
              <p:nvPr/>
            </p:nvSpPr>
            <p:spPr bwMode="gray">
              <a:xfrm>
                <a:off x="3964" y="2071"/>
                <a:ext cx="1484" cy="330"/>
              </a:xfrm>
              <a:prstGeom prst="roundRect">
                <a:avLst>
                  <a:gd name="adj" fmla="val 16667"/>
                </a:avLst>
              </a:prstGeom>
              <a:solidFill>
                <a:schemeClr val="accent1"/>
              </a:solidFill>
              <a:ln w="12700" algn="ctr">
                <a:solidFill>
                  <a:srgbClr val="808080"/>
                </a:solidFill>
                <a:round/>
                <a:headEnd/>
                <a:tailEnd/>
              </a:ln>
            </p:spPr>
            <p:txBody>
              <a:bodyPr wrap="none" anchor="ctr"/>
              <a:lstStyle/>
              <a:p>
                <a:endParaRPr lang="zh-CN" altLang="zh-CN"/>
              </a:p>
            </p:txBody>
          </p:sp>
          <p:sp>
            <p:nvSpPr>
              <p:cNvPr id="299"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297" name="Text Box 34"/>
            <p:cNvSpPr txBox="1">
              <a:spLocks noChangeArrowheads="1"/>
            </p:cNvSpPr>
            <p:nvPr/>
          </p:nvSpPr>
          <p:spPr bwMode="white">
            <a:xfrm>
              <a:off x="3403600" y="4219313"/>
              <a:ext cx="2200276" cy="456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实体抽取属性抽取</a:t>
              </a:r>
              <a:endParaRPr lang="en-US" altLang="zh-CN" sz="1600" b="1" dirty="0">
                <a:solidFill>
                  <a:schemeClr val="bg1"/>
                </a:solidFill>
                <a:latin typeface="+mj-ea"/>
                <a:ea typeface="+mj-ea"/>
              </a:endParaRPr>
            </a:p>
          </p:txBody>
        </p:sp>
      </p:grpSp>
      <p:cxnSp>
        <p:nvCxnSpPr>
          <p:cNvPr id="300" name="直接箭头连接符 299"/>
          <p:cNvCxnSpPr/>
          <p:nvPr/>
        </p:nvCxnSpPr>
        <p:spPr>
          <a:xfrm flipV="1">
            <a:off x="1697170" y="6375111"/>
            <a:ext cx="409645" cy="96"/>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301" name="肘形连接符 300"/>
          <p:cNvCxnSpPr>
            <a:stCxn id="298" idx="3"/>
            <a:endCxn id="240" idx="2"/>
          </p:cNvCxnSpPr>
          <p:nvPr/>
        </p:nvCxnSpPr>
        <p:spPr>
          <a:xfrm flipV="1">
            <a:off x="3307484" y="5880920"/>
            <a:ext cx="961502" cy="509696"/>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grpSp>
        <p:nvGrpSpPr>
          <p:cNvPr id="17" name="Group 14"/>
          <p:cNvGrpSpPr>
            <a:grpSpLocks/>
          </p:cNvGrpSpPr>
          <p:nvPr/>
        </p:nvGrpSpPr>
        <p:grpSpPr bwMode="auto">
          <a:xfrm>
            <a:off x="5570703" y="6241744"/>
            <a:ext cx="1156308" cy="395866"/>
            <a:chOff x="3964" y="2071"/>
            <a:chExt cx="1484" cy="330"/>
          </a:xfrm>
        </p:grpSpPr>
        <p:sp>
          <p:nvSpPr>
            <p:cNvPr id="308"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309"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10" name="Text Box 34"/>
          <p:cNvSpPr txBox="1">
            <a:spLocks noChangeArrowheads="1"/>
          </p:cNvSpPr>
          <p:nvPr/>
        </p:nvSpPr>
        <p:spPr bwMode="white">
          <a:xfrm>
            <a:off x="5590049" y="6309163"/>
            <a:ext cx="1214199"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属性值决策</a:t>
            </a:r>
            <a:endParaRPr lang="en-US" altLang="zh-CN" sz="1400" b="1" dirty="0">
              <a:solidFill>
                <a:schemeClr val="bg1"/>
              </a:solidFill>
              <a:latin typeface="+mj-ea"/>
              <a:ea typeface="+mj-ea"/>
            </a:endParaRPr>
          </a:p>
        </p:txBody>
      </p:sp>
      <p:grpSp>
        <p:nvGrpSpPr>
          <p:cNvPr id="18" name="Group 14"/>
          <p:cNvGrpSpPr>
            <a:grpSpLocks/>
          </p:cNvGrpSpPr>
          <p:nvPr/>
        </p:nvGrpSpPr>
        <p:grpSpPr bwMode="auto">
          <a:xfrm>
            <a:off x="6908696" y="6226546"/>
            <a:ext cx="926014" cy="395866"/>
            <a:chOff x="3964" y="2071"/>
            <a:chExt cx="1484" cy="330"/>
          </a:xfrm>
        </p:grpSpPr>
        <p:sp>
          <p:nvSpPr>
            <p:cNvPr id="312" name="AutoShape 15"/>
            <p:cNvSpPr>
              <a:spLocks noChangeArrowheads="1"/>
            </p:cNvSpPr>
            <p:nvPr/>
          </p:nvSpPr>
          <p:spPr bwMode="gray">
            <a:xfrm>
              <a:off x="3964" y="2071"/>
              <a:ext cx="1484" cy="330"/>
            </a:xfrm>
            <a:prstGeom prst="roundRect">
              <a:avLst>
                <a:gd name="adj" fmla="val 16667"/>
              </a:avLst>
            </a:prstGeom>
            <a:solidFill>
              <a:schemeClr val="accent1">
                <a:alpha val="38000"/>
              </a:schemeClr>
            </a:solidFill>
            <a:ln w="12700" algn="ctr">
              <a:solidFill>
                <a:srgbClr val="808080"/>
              </a:solidFill>
              <a:round/>
              <a:headEnd/>
              <a:tailEnd/>
            </a:ln>
          </p:spPr>
          <p:txBody>
            <a:bodyPr wrap="none" anchor="ctr"/>
            <a:lstStyle/>
            <a:p>
              <a:endParaRPr lang="zh-CN" altLang="zh-CN"/>
            </a:p>
          </p:txBody>
        </p:sp>
        <p:sp>
          <p:nvSpPr>
            <p:cNvPr id="313" name="AutoShape 16"/>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1">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14" name="Text Box 34"/>
          <p:cNvSpPr txBox="1">
            <a:spLocks noChangeArrowheads="1"/>
          </p:cNvSpPr>
          <p:nvPr/>
        </p:nvSpPr>
        <p:spPr bwMode="white">
          <a:xfrm>
            <a:off x="6846139" y="6275262"/>
            <a:ext cx="104738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400" b="1" dirty="0" smtClean="0">
                <a:solidFill>
                  <a:schemeClr val="bg1"/>
                </a:solidFill>
                <a:latin typeface="+mj-ea"/>
                <a:ea typeface="+mj-ea"/>
              </a:rPr>
              <a:t>关系建立</a:t>
            </a:r>
            <a:endParaRPr lang="en-US" altLang="zh-CN" sz="1400" b="1" dirty="0">
              <a:solidFill>
                <a:schemeClr val="bg1"/>
              </a:solidFill>
              <a:latin typeface="+mj-ea"/>
              <a:ea typeface="+mj-ea"/>
            </a:endParaRPr>
          </a:p>
        </p:txBody>
      </p:sp>
      <p:cxnSp>
        <p:nvCxnSpPr>
          <p:cNvPr id="316" name="直接箭头连接符 315"/>
          <p:cNvCxnSpPr>
            <a:stCxn id="200" idx="3"/>
            <a:endCxn id="308" idx="1"/>
          </p:cNvCxnSpPr>
          <p:nvPr/>
        </p:nvCxnSpPr>
        <p:spPr>
          <a:xfrm flipV="1">
            <a:off x="5407720" y="6439677"/>
            <a:ext cx="162983" cy="8661"/>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cxnSp>
        <p:nvCxnSpPr>
          <p:cNvPr id="319" name="直接箭头连接符 318"/>
          <p:cNvCxnSpPr/>
          <p:nvPr/>
        </p:nvCxnSpPr>
        <p:spPr>
          <a:xfrm flipV="1">
            <a:off x="6760065" y="6410492"/>
            <a:ext cx="162983" cy="8661"/>
          </a:xfrm>
          <a:prstGeom prst="straightConnector1">
            <a:avLst/>
          </a:prstGeom>
          <a:ln w="12700">
            <a:solidFill>
              <a:schemeClr val="tx2"/>
            </a:solidFill>
            <a:prstDash val="sysDash"/>
            <a:headEnd type="none"/>
            <a:tailEnd type="triangle" w="med" len="lg"/>
          </a:ln>
        </p:spPr>
        <p:style>
          <a:lnRef idx="1">
            <a:schemeClr val="accent1"/>
          </a:lnRef>
          <a:fillRef idx="0">
            <a:schemeClr val="accent1"/>
          </a:fillRef>
          <a:effectRef idx="0">
            <a:schemeClr val="accent1"/>
          </a:effectRef>
          <a:fontRef idx="minor">
            <a:schemeClr val="tx1"/>
          </a:fontRef>
        </p:style>
      </p:cxnSp>
      <p:pic>
        <p:nvPicPr>
          <p:cNvPr id="321" name="Picture 3" descr="C:\Users\yuhao\AppData\Local\Microsoft\Windows\Temporary Internet Files\Content.IE5\F70VZXAE\MC900431637[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021886" y="3617385"/>
            <a:ext cx="722946" cy="722946"/>
          </a:xfrm>
          <a:prstGeom prst="rect">
            <a:avLst/>
          </a:prstGeom>
          <a:noFill/>
          <a:extLst>
            <a:ext uri="{909E8E84-426E-40DD-AFC4-6F175D3DCCD1}">
              <a14:hiddenFill xmlns="" xmlns:a14="http://schemas.microsoft.com/office/drawing/2010/main">
                <a:solidFill>
                  <a:srgbClr val="FFFFFF"/>
                </a:solidFill>
              </a14:hiddenFill>
            </a:ext>
          </a:extLst>
        </p:spPr>
      </p:pic>
      <p:pic>
        <p:nvPicPr>
          <p:cNvPr id="322" name="Picture 3" descr="C:\Users\yuhao\AppData\Local\Microsoft\Windows\Temporary Internet Files\Content.IE5\F70VZXAE\MC900431637[1].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6397770" y="3642158"/>
            <a:ext cx="722946" cy="722946"/>
          </a:xfrm>
          <a:prstGeom prst="rect">
            <a:avLst/>
          </a:prstGeom>
          <a:noFill/>
          <a:extLst>
            <a:ext uri="{909E8E84-426E-40DD-AFC4-6F175D3DCCD1}">
              <a14:hiddenFill xmlns="" xmlns:a14="http://schemas.microsoft.com/office/drawing/2010/main">
                <a:solidFill>
                  <a:srgbClr val="FFFFFF"/>
                </a:solidFill>
              </a14:hiddenFill>
            </a:ext>
          </a:extLst>
        </p:spPr>
      </p:pic>
      <p:sp>
        <p:nvSpPr>
          <p:cNvPr id="323" name="矩形 322"/>
          <p:cNvSpPr/>
          <p:nvPr/>
        </p:nvSpPr>
        <p:spPr>
          <a:xfrm>
            <a:off x="5889453" y="4345359"/>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知立方知识库</a:t>
            </a:r>
            <a:endParaRPr lang="en-US" altLang="zh-CN" sz="1400" b="1" dirty="0">
              <a:latin typeface="+mj-ea"/>
              <a:ea typeface="+mj-ea"/>
            </a:endParaRPr>
          </a:p>
        </p:txBody>
      </p:sp>
      <p:cxnSp>
        <p:nvCxnSpPr>
          <p:cNvPr id="324" name="肘形连接符 323"/>
          <p:cNvCxnSpPr>
            <a:stCxn id="283" idx="0"/>
            <a:endCxn id="322" idx="3"/>
          </p:cNvCxnSpPr>
          <p:nvPr/>
        </p:nvCxnSpPr>
        <p:spPr>
          <a:xfrm rot="16200000" flipV="1">
            <a:off x="6687723" y="4436624"/>
            <a:ext cx="1065688" cy="199702"/>
          </a:xfrm>
          <a:prstGeom prst="bentConnector2">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pic>
        <p:nvPicPr>
          <p:cNvPr id="3096" name="Picture 24"/>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987824" y="3413112"/>
            <a:ext cx="720464" cy="8356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nvGrpSpPr>
          <p:cNvPr id="19" name="组合 328"/>
          <p:cNvGrpSpPr/>
          <p:nvPr/>
        </p:nvGrpSpPr>
        <p:grpSpPr>
          <a:xfrm>
            <a:off x="340098" y="3533597"/>
            <a:ext cx="1183756" cy="687481"/>
            <a:chOff x="3373438" y="4165600"/>
            <a:chExt cx="2273300" cy="536575"/>
          </a:xfrm>
          <a:solidFill>
            <a:srgbClr val="00B050"/>
          </a:solidFill>
          <a:effectLst/>
        </p:grpSpPr>
        <p:grpSp>
          <p:nvGrpSpPr>
            <p:cNvPr id="20" name="Group 14"/>
            <p:cNvGrpSpPr>
              <a:grpSpLocks/>
            </p:cNvGrpSpPr>
            <p:nvPr/>
          </p:nvGrpSpPr>
          <p:grpSpPr bwMode="auto">
            <a:xfrm>
              <a:off x="3373438" y="4165600"/>
              <a:ext cx="2273300" cy="536575"/>
              <a:chOff x="3964" y="2071"/>
              <a:chExt cx="1484" cy="330"/>
            </a:xfrm>
            <a:grpFill/>
          </p:grpSpPr>
          <p:sp>
            <p:nvSpPr>
              <p:cNvPr id="332" name="AutoShape 15"/>
              <p:cNvSpPr>
                <a:spLocks noChangeArrowheads="1"/>
              </p:cNvSpPr>
              <p:nvPr/>
            </p:nvSpPr>
            <p:spPr bwMode="gray">
              <a:xfrm>
                <a:off x="3964" y="2071"/>
                <a:ext cx="1484" cy="330"/>
              </a:xfrm>
              <a:prstGeom prst="roundRect">
                <a:avLst>
                  <a:gd name="adj" fmla="val 16667"/>
                </a:avLst>
              </a:prstGeom>
              <a:grpFill/>
              <a:ln w="12700" algn="ctr">
                <a:solidFill>
                  <a:srgbClr val="808080"/>
                </a:solidFill>
                <a:round/>
                <a:headEnd/>
                <a:tailEnd/>
              </a:ln>
            </p:spPr>
            <p:txBody>
              <a:bodyPr wrap="none" anchor="ctr"/>
              <a:lstStyle/>
              <a:p>
                <a:endParaRPr lang="zh-CN" altLang="zh-CN"/>
              </a:p>
            </p:txBody>
          </p:sp>
          <p:sp>
            <p:nvSpPr>
              <p:cNvPr id="333" name="AutoShape 16"/>
              <p:cNvSpPr>
                <a:spLocks noChangeArrowheads="1"/>
              </p:cNvSpPr>
              <p:nvPr/>
            </p:nvSpPr>
            <p:spPr bwMode="gray">
              <a:xfrm>
                <a:off x="3987" y="2091"/>
                <a:ext cx="1432" cy="134"/>
              </a:xfrm>
              <a:prstGeom prst="roundRect">
                <a:avLst>
                  <a:gd name="adj" fmla="val 28356"/>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31" name="Text Box 34"/>
            <p:cNvSpPr txBox="1">
              <a:spLocks noChangeArrowheads="1"/>
            </p:cNvSpPr>
            <p:nvPr/>
          </p:nvSpPr>
          <p:spPr bwMode="white">
            <a:xfrm>
              <a:off x="3403600" y="4260086"/>
              <a:ext cx="2200276" cy="381446"/>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lnSpc>
                  <a:spcPts val="1020"/>
                </a:lnSpc>
                <a:spcBef>
                  <a:spcPct val="50000"/>
                </a:spcBef>
              </a:pPr>
              <a:r>
                <a:rPr lang="zh-CN" altLang="en-US" sz="1600" b="1" dirty="0" smtClean="0">
                  <a:solidFill>
                    <a:schemeClr val="bg1"/>
                  </a:solidFill>
                  <a:latin typeface="+mj-ea"/>
                  <a:ea typeface="+mj-ea"/>
                </a:rPr>
                <a:t>本体</a:t>
              </a:r>
              <a:endParaRPr lang="en-US" altLang="zh-CN" sz="1600" b="1" dirty="0" smtClean="0">
                <a:solidFill>
                  <a:schemeClr val="bg1"/>
                </a:solidFill>
                <a:latin typeface="+mj-ea"/>
                <a:ea typeface="+mj-ea"/>
              </a:endParaRPr>
            </a:p>
            <a:p>
              <a:pPr algn="ctr">
                <a:lnSpc>
                  <a:spcPts val="1020"/>
                </a:lnSpc>
                <a:spcBef>
                  <a:spcPct val="50000"/>
                </a:spcBef>
              </a:pPr>
              <a:r>
                <a:rPr lang="zh-CN" altLang="en-US" sz="1600" b="1" dirty="0" smtClean="0">
                  <a:solidFill>
                    <a:schemeClr val="bg1"/>
                  </a:solidFill>
                  <a:latin typeface="+mj-ea"/>
                  <a:ea typeface="+mj-ea"/>
                </a:rPr>
                <a:t>生成系统</a:t>
              </a:r>
              <a:endParaRPr lang="en-US" altLang="zh-CN" sz="1600" b="1" dirty="0">
                <a:solidFill>
                  <a:schemeClr val="bg1"/>
                </a:solidFill>
                <a:latin typeface="+mj-ea"/>
                <a:ea typeface="+mj-ea"/>
              </a:endParaRPr>
            </a:p>
          </p:txBody>
        </p:sp>
      </p:grpSp>
      <p:cxnSp>
        <p:nvCxnSpPr>
          <p:cNvPr id="334" name="直接箭头连接符 333"/>
          <p:cNvCxnSpPr/>
          <p:nvPr/>
        </p:nvCxnSpPr>
        <p:spPr>
          <a:xfrm>
            <a:off x="1741834" y="3895902"/>
            <a:ext cx="1139428"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cxnSp>
        <p:nvCxnSpPr>
          <p:cNvPr id="276" name="直接连接符 275"/>
          <p:cNvCxnSpPr/>
          <p:nvPr/>
        </p:nvCxnSpPr>
        <p:spPr>
          <a:xfrm flipH="1">
            <a:off x="2760064" y="4393776"/>
            <a:ext cx="587992" cy="736992"/>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9" name="直接连接符 338"/>
          <p:cNvCxnSpPr/>
          <p:nvPr/>
        </p:nvCxnSpPr>
        <p:spPr>
          <a:xfrm>
            <a:off x="3512306" y="4478287"/>
            <a:ext cx="462321" cy="543717"/>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5" name="直接连接符 344"/>
          <p:cNvCxnSpPr>
            <a:endCxn id="237" idx="0"/>
          </p:cNvCxnSpPr>
          <p:nvPr/>
        </p:nvCxnSpPr>
        <p:spPr>
          <a:xfrm>
            <a:off x="3788235" y="4478287"/>
            <a:ext cx="2065136" cy="586722"/>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8" name="直接连接符 347"/>
          <p:cNvCxnSpPr>
            <a:stCxn id="328" idx="2"/>
          </p:cNvCxnSpPr>
          <p:nvPr/>
        </p:nvCxnSpPr>
        <p:spPr>
          <a:xfrm flipH="1">
            <a:off x="2977723" y="4528865"/>
            <a:ext cx="323483" cy="1507029"/>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5" name="Text Box 34"/>
          <p:cNvSpPr txBox="1">
            <a:spLocks noChangeArrowheads="1"/>
          </p:cNvSpPr>
          <p:nvPr/>
        </p:nvSpPr>
        <p:spPr bwMode="white">
          <a:xfrm>
            <a:off x="4427984" y="3777560"/>
            <a:ext cx="10829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索引生成</a:t>
            </a:r>
            <a:endParaRPr lang="en-US" altLang="zh-CN" sz="1600" b="1" dirty="0">
              <a:solidFill>
                <a:schemeClr val="bg1"/>
              </a:solidFill>
              <a:latin typeface="+mj-ea"/>
              <a:ea typeface="+mj-ea"/>
            </a:endParaRPr>
          </a:p>
        </p:txBody>
      </p:sp>
      <p:cxnSp>
        <p:nvCxnSpPr>
          <p:cNvPr id="356" name="直接箭头连接符 355"/>
          <p:cNvCxnSpPr/>
          <p:nvPr/>
        </p:nvCxnSpPr>
        <p:spPr>
          <a:xfrm flipH="1">
            <a:off x="5582010" y="3954437"/>
            <a:ext cx="490188" cy="0"/>
          </a:xfrm>
          <a:prstGeom prst="straightConnector1">
            <a:avLst/>
          </a:prstGeom>
          <a:ln w="38100">
            <a:solidFill>
              <a:schemeClr val="tx1"/>
            </a:solidFill>
            <a:headEnd type="none"/>
            <a:tailEnd type="triangle" w="lg" len="sm"/>
          </a:ln>
        </p:spPr>
        <p:style>
          <a:lnRef idx="1">
            <a:schemeClr val="accent1"/>
          </a:lnRef>
          <a:fillRef idx="0">
            <a:schemeClr val="accent1"/>
          </a:fillRef>
          <a:effectRef idx="0">
            <a:schemeClr val="accent1"/>
          </a:effectRef>
          <a:fontRef idx="minor">
            <a:schemeClr val="tx1"/>
          </a:fontRef>
        </p:style>
      </p:cxnSp>
      <p:sp>
        <p:nvSpPr>
          <p:cNvPr id="366" name="Text Box 34"/>
          <p:cNvSpPr txBox="1">
            <a:spLocks noChangeArrowheads="1"/>
          </p:cNvSpPr>
          <p:nvPr/>
        </p:nvSpPr>
        <p:spPr bwMode="white">
          <a:xfrm>
            <a:off x="4445090" y="3057480"/>
            <a:ext cx="1082904"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检索系统</a:t>
            </a:r>
            <a:endParaRPr lang="en-US" altLang="zh-CN" sz="1600" b="1" dirty="0">
              <a:solidFill>
                <a:schemeClr val="bg1"/>
              </a:solidFill>
              <a:latin typeface="+mj-ea"/>
              <a:ea typeface="+mj-ea"/>
            </a:endParaRPr>
          </a:p>
        </p:txBody>
      </p:sp>
      <p:grpSp>
        <p:nvGrpSpPr>
          <p:cNvPr id="24" name="组合 222"/>
          <p:cNvGrpSpPr/>
          <p:nvPr/>
        </p:nvGrpSpPr>
        <p:grpSpPr>
          <a:xfrm>
            <a:off x="107504" y="2360236"/>
            <a:ext cx="1146398" cy="536575"/>
            <a:chOff x="417770" y="1919150"/>
            <a:chExt cx="2273300" cy="536575"/>
          </a:xfrm>
        </p:grpSpPr>
        <p:grpSp>
          <p:nvGrpSpPr>
            <p:cNvPr id="25" name="Group 11"/>
            <p:cNvGrpSpPr>
              <a:grpSpLocks/>
            </p:cNvGrpSpPr>
            <p:nvPr/>
          </p:nvGrpSpPr>
          <p:grpSpPr bwMode="auto">
            <a:xfrm>
              <a:off x="417770" y="1919150"/>
              <a:ext cx="2273300" cy="536575"/>
              <a:chOff x="3964" y="2071"/>
              <a:chExt cx="1484" cy="330"/>
            </a:xfrm>
          </p:grpSpPr>
          <p:sp>
            <p:nvSpPr>
              <p:cNvPr id="372"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373"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74" name="Text Box 30"/>
            <p:cNvSpPr txBox="1">
              <a:spLocks noChangeArrowheads="1"/>
            </p:cNvSpPr>
            <p:nvPr/>
          </p:nvSpPr>
          <p:spPr bwMode="white">
            <a:xfrm>
              <a:off x="459045" y="2009638"/>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实体识别</a:t>
              </a:r>
              <a:endParaRPr lang="en-US" altLang="zh-CN" sz="1600" b="1" dirty="0">
                <a:solidFill>
                  <a:schemeClr val="bg1"/>
                </a:solidFill>
                <a:latin typeface="+mj-ea"/>
                <a:ea typeface="+mj-ea"/>
              </a:endParaRPr>
            </a:p>
          </p:txBody>
        </p:sp>
      </p:grpSp>
      <p:sp>
        <p:nvSpPr>
          <p:cNvPr id="328" name="矩形 327"/>
          <p:cNvSpPr/>
          <p:nvPr/>
        </p:nvSpPr>
        <p:spPr>
          <a:xfrm>
            <a:off x="2627784" y="4221088"/>
            <a:ext cx="1346843" cy="307777"/>
          </a:xfrm>
          <a:prstGeom prst="rect">
            <a:avLst/>
          </a:prstGeom>
        </p:spPr>
        <p:txBody>
          <a:bodyPr wrap="square">
            <a:spAutoFit/>
          </a:bodyPr>
          <a:lstStyle/>
          <a:p>
            <a:pPr algn="ctr">
              <a:spcBef>
                <a:spcPct val="50000"/>
              </a:spcBef>
            </a:pPr>
            <a:r>
              <a:rPr lang="zh-CN" altLang="en-US" sz="1400" b="1" dirty="0" smtClean="0">
                <a:latin typeface="+mj-ea"/>
                <a:ea typeface="+mj-ea"/>
              </a:rPr>
              <a:t>本体库</a:t>
            </a:r>
            <a:endParaRPr lang="en-US" altLang="zh-CN" sz="1400" b="1" dirty="0">
              <a:latin typeface="+mj-ea"/>
              <a:ea typeface="+mj-ea"/>
            </a:endParaRPr>
          </a:p>
        </p:txBody>
      </p:sp>
      <p:grpSp>
        <p:nvGrpSpPr>
          <p:cNvPr id="26" name="组合 390"/>
          <p:cNvGrpSpPr/>
          <p:nvPr/>
        </p:nvGrpSpPr>
        <p:grpSpPr>
          <a:xfrm>
            <a:off x="1465394" y="2348880"/>
            <a:ext cx="1146398" cy="608681"/>
            <a:chOff x="417770" y="1930532"/>
            <a:chExt cx="2273300" cy="608681"/>
          </a:xfrm>
        </p:grpSpPr>
        <p:grpSp>
          <p:nvGrpSpPr>
            <p:cNvPr id="27" name="Group 11"/>
            <p:cNvGrpSpPr>
              <a:grpSpLocks/>
            </p:cNvGrpSpPr>
            <p:nvPr/>
          </p:nvGrpSpPr>
          <p:grpSpPr bwMode="auto">
            <a:xfrm>
              <a:off x="417770" y="1930532"/>
              <a:ext cx="2273300" cy="536575"/>
              <a:chOff x="3964" y="2078"/>
              <a:chExt cx="1484" cy="330"/>
            </a:xfrm>
          </p:grpSpPr>
          <p:sp>
            <p:nvSpPr>
              <p:cNvPr id="394" name="AutoShape 12"/>
              <p:cNvSpPr>
                <a:spLocks noChangeArrowheads="1"/>
              </p:cNvSpPr>
              <p:nvPr/>
            </p:nvSpPr>
            <p:spPr bwMode="gray">
              <a:xfrm>
                <a:off x="3964" y="2078"/>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395"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93" name="Text Box 30"/>
            <p:cNvSpPr txBox="1">
              <a:spLocks noChangeArrowheads="1"/>
            </p:cNvSpPr>
            <p:nvPr/>
          </p:nvSpPr>
          <p:spPr bwMode="white">
            <a:xfrm>
              <a:off x="459044" y="1954438"/>
              <a:ext cx="2200274" cy="584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en-US" altLang="zh-CN" sz="1600" b="1" dirty="0" smtClean="0">
                  <a:solidFill>
                    <a:schemeClr val="bg1"/>
                  </a:solidFill>
                  <a:latin typeface="+mj-ea"/>
                  <a:ea typeface="+mj-ea"/>
                </a:rPr>
                <a:t>Pattern</a:t>
              </a:r>
              <a:r>
                <a:rPr lang="zh-CN" altLang="en-US" sz="1600" b="1" dirty="0" smtClean="0">
                  <a:solidFill>
                    <a:schemeClr val="bg1"/>
                  </a:solidFill>
                  <a:latin typeface="+mj-ea"/>
                  <a:ea typeface="+mj-ea"/>
                </a:rPr>
                <a:t>挖掘</a:t>
              </a:r>
              <a:endParaRPr lang="en-US" altLang="zh-CN" sz="1600" b="1" dirty="0">
                <a:solidFill>
                  <a:schemeClr val="bg1"/>
                </a:solidFill>
                <a:latin typeface="+mj-ea"/>
                <a:ea typeface="+mj-ea"/>
              </a:endParaRPr>
            </a:p>
          </p:txBody>
        </p:sp>
      </p:grpSp>
      <p:grpSp>
        <p:nvGrpSpPr>
          <p:cNvPr id="28" name="组合 395"/>
          <p:cNvGrpSpPr/>
          <p:nvPr/>
        </p:nvGrpSpPr>
        <p:grpSpPr>
          <a:xfrm>
            <a:off x="2817886" y="2348880"/>
            <a:ext cx="1146398" cy="536575"/>
            <a:chOff x="417770" y="1919150"/>
            <a:chExt cx="2273300" cy="536575"/>
          </a:xfrm>
        </p:grpSpPr>
        <p:grpSp>
          <p:nvGrpSpPr>
            <p:cNvPr id="29" name="Group 11"/>
            <p:cNvGrpSpPr>
              <a:grpSpLocks/>
            </p:cNvGrpSpPr>
            <p:nvPr/>
          </p:nvGrpSpPr>
          <p:grpSpPr bwMode="auto">
            <a:xfrm>
              <a:off x="417770" y="1919150"/>
              <a:ext cx="2273300" cy="536575"/>
              <a:chOff x="3964" y="2071"/>
              <a:chExt cx="1484" cy="330"/>
            </a:xfrm>
          </p:grpSpPr>
          <p:sp>
            <p:nvSpPr>
              <p:cNvPr id="399" name="AutoShape 12"/>
              <p:cNvSpPr>
                <a:spLocks noChangeArrowheads="1"/>
              </p:cNvSpPr>
              <p:nvPr/>
            </p:nvSpPr>
            <p:spPr bwMode="gray">
              <a:xfrm>
                <a:off x="3964" y="2071"/>
                <a:ext cx="1484" cy="330"/>
              </a:xfrm>
              <a:prstGeom prst="roundRect">
                <a:avLst>
                  <a:gd name="adj" fmla="val 16667"/>
                </a:avLst>
              </a:prstGeom>
              <a:solidFill>
                <a:schemeClr val="accent2"/>
              </a:solidFill>
              <a:ln w="12700" algn="ctr">
                <a:solidFill>
                  <a:srgbClr val="808080"/>
                </a:solidFill>
                <a:round/>
                <a:headEnd/>
                <a:tailEnd/>
              </a:ln>
            </p:spPr>
            <p:txBody>
              <a:bodyPr wrap="none" anchor="ctr"/>
              <a:lstStyle/>
              <a:p>
                <a:endParaRPr lang="zh-CN" altLang="zh-CN"/>
              </a:p>
            </p:txBody>
          </p:sp>
          <p:sp>
            <p:nvSpPr>
              <p:cNvPr id="400" name="AutoShape 1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accent2">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398" name="Text Box 30"/>
            <p:cNvSpPr txBox="1">
              <a:spLocks noChangeArrowheads="1"/>
            </p:cNvSpPr>
            <p:nvPr/>
          </p:nvSpPr>
          <p:spPr bwMode="white">
            <a:xfrm>
              <a:off x="459045" y="2009638"/>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标签消岐</a:t>
              </a:r>
              <a:endParaRPr lang="en-US" altLang="zh-CN" sz="1600" b="1" dirty="0">
                <a:solidFill>
                  <a:schemeClr val="bg1"/>
                </a:solidFill>
                <a:latin typeface="+mj-ea"/>
                <a:ea typeface="+mj-ea"/>
              </a:endParaRPr>
            </a:p>
          </p:txBody>
        </p:sp>
      </p:grpSp>
      <p:cxnSp>
        <p:nvCxnSpPr>
          <p:cNvPr id="409" name="直接箭头连接符 408"/>
          <p:cNvCxnSpPr/>
          <p:nvPr/>
        </p:nvCxnSpPr>
        <p:spPr>
          <a:xfrm flipH="1">
            <a:off x="678386" y="1928802"/>
            <a:ext cx="4718" cy="385807"/>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3086" name="肘形连接符 3085"/>
          <p:cNvCxnSpPr>
            <a:stCxn id="399" idx="3"/>
            <a:endCxn id="364" idx="0"/>
          </p:cNvCxnSpPr>
          <p:nvPr/>
        </p:nvCxnSpPr>
        <p:spPr>
          <a:xfrm>
            <a:off x="3964284" y="2617168"/>
            <a:ext cx="1032663" cy="350538"/>
          </a:xfrm>
          <a:prstGeom prst="bentConnector2">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sp>
        <p:nvSpPr>
          <p:cNvPr id="412" name="矩形 411"/>
          <p:cNvSpPr/>
          <p:nvPr/>
        </p:nvSpPr>
        <p:spPr>
          <a:xfrm>
            <a:off x="3821206" y="2142947"/>
            <a:ext cx="2046938" cy="307777"/>
          </a:xfrm>
          <a:prstGeom prst="rect">
            <a:avLst/>
          </a:prstGeom>
        </p:spPr>
        <p:txBody>
          <a:bodyPr wrap="square">
            <a:spAutoFit/>
          </a:bodyPr>
          <a:lstStyle/>
          <a:p>
            <a:pPr algn="ctr">
              <a:spcBef>
                <a:spcPct val="50000"/>
              </a:spcBef>
            </a:pPr>
            <a:r>
              <a:rPr lang="en-US" altLang="zh-CN" sz="1400" b="1" dirty="0" smtClean="0">
                <a:latin typeface="+mj-ea"/>
                <a:ea typeface="+mj-ea"/>
              </a:rPr>
              <a:t>SPARQL</a:t>
            </a:r>
            <a:r>
              <a:rPr lang="zh-CN" altLang="en-US" sz="1400" b="1" dirty="0" smtClean="0">
                <a:latin typeface="+mj-ea"/>
                <a:ea typeface="+mj-ea"/>
              </a:rPr>
              <a:t>查询语句</a:t>
            </a:r>
            <a:endParaRPr lang="en-US" altLang="zh-CN" sz="1400" b="1" dirty="0">
              <a:latin typeface="+mj-ea"/>
              <a:ea typeface="+mj-ea"/>
            </a:endParaRPr>
          </a:p>
        </p:txBody>
      </p:sp>
      <p:cxnSp>
        <p:nvCxnSpPr>
          <p:cNvPr id="413" name="直接连接符 412"/>
          <p:cNvCxnSpPr/>
          <p:nvPr/>
        </p:nvCxnSpPr>
        <p:spPr>
          <a:xfrm flipH="1" flipV="1">
            <a:off x="808870" y="2988154"/>
            <a:ext cx="2168853" cy="726697"/>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3096" idx="0"/>
          </p:cNvCxnSpPr>
          <p:nvPr/>
        </p:nvCxnSpPr>
        <p:spPr>
          <a:xfrm flipV="1">
            <a:off x="3348056" y="2957561"/>
            <a:ext cx="164250" cy="455551"/>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1" name="直接连接符 420"/>
          <p:cNvCxnSpPr>
            <a:endCxn id="353" idx="1"/>
          </p:cNvCxnSpPr>
          <p:nvPr/>
        </p:nvCxnSpPr>
        <p:spPr>
          <a:xfrm>
            <a:off x="3708288" y="3954437"/>
            <a:ext cx="719696" cy="0"/>
          </a:xfrm>
          <a:prstGeom prst="line">
            <a:avLst/>
          </a:prstGeom>
          <a:ln w="38100">
            <a:solidFill>
              <a:srgbClr val="FFC00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9" name="肘形连接符 428"/>
          <p:cNvCxnSpPr>
            <a:stCxn id="364" idx="3"/>
            <a:endCxn id="425" idx="1"/>
          </p:cNvCxnSpPr>
          <p:nvPr/>
        </p:nvCxnSpPr>
        <p:spPr>
          <a:xfrm flipV="1">
            <a:off x="5548804" y="3232721"/>
            <a:ext cx="463356" cy="1636"/>
          </a:xfrm>
          <a:prstGeom prst="bentConnector3">
            <a:avLst>
              <a:gd name="adj1" fmla="val 50000"/>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30" name="组合 3098"/>
          <p:cNvGrpSpPr/>
          <p:nvPr/>
        </p:nvGrpSpPr>
        <p:grpSpPr>
          <a:xfrm>
            <a:off x="5991531" y="2979312"/>
            <a:ext cx="1142686" cy="485794"/>
            <a:chOff x="5889453" y="1339724"/>
            <a:chExt cx="2273300" cy="536575"/>
          </a:xfrm>
        </p:grpSpPr>
        <p:grpSp>
          <p:nvGrpSpPr>
            <p:cNvPr id="31" name="Group 8"/>
            <p:cNvGrpSpPr>
              <a:grpSpLocks/>
            </p:cNvGrpSpPr>
            <p:nvPr/>
          </p:nvGrpSpPr>
          <p:grpSpPr bwMode="auto">
            <a:xfrm>
              <a:off x="5889453" y="1339724"/>
              <a:ext cx="2273300" cy="536575"/>
              <a:chOff x="3964" y="2071"/>
              <a:chExt cx="1484" cy="330"/>
            </a:xfrm>
          </p:grpSpPr>
          <p:sp>
            <p:nvSpPr>
              <p:cNvPr id="438"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39"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40" name="Text Box 31"/>
            <p:cNvSpPr txBox="1">
              <a:spLocks noChangeArrowheads="1"/>
            </p:cNvSpPr>
            <p:nvPr/>
          </p:nvSpPr>
          <p:spPr bwMode="white">
            <a:xfrm>
              <a:off x="5916441" y="1420687"/>
              <a:ext cx="2200275"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排序</a:t>
              </a:r>
              <a:endParaRPr lang="en-US" altLang="zh-CN" sz="1600" b="1" dirty="0">
                <a:solidFill>
                  <a:schemeClr val="bg1"/>
                </a:solidFill>
                <a:latin typeface="+mj-ea"/>
                <a:ea typeface="+mj-ea"/>
              </a:endParaRPr>
            </a:p>
          </p:txBody>
        </p:sp>
      </p:grpSp>
      <p:grpSp>
        <p:nvGrpSpPr>
          <p:cNvPr id="32" name="组合 442"/>
          <p:cNvGrpSpPr/>
          <p:nvPr/>
        </p:nvGrpSpPr>
        <p:grpSpPr>
          <a:xfrm>
            <a:off x="5991531" y="2207827"/>
            <a:ext cx="736924" cy="485794"/>
            <a:chOff x="5889453" y="1339724"/>
            <a:chExt cx="2273300" cy="536575"/>
          </a:xfrm>
        </p:grpSpPr>
        <p:grpSp>
          <p:nvGrpSpPr>
            <p:cNvPr id="33" name="Group 8"/>
            <p:cNvGrpSpPr>
              <a:grpSpLocks/>
            </p:cNvGrpSpPr>
            <p:nvPr/>
          </p:nvGrpSpPr>
          <p:grpSpPr bwMode="auto">
            <a:xfrm>
              <a:off x="5889453" y="1339724"/>
              <a:ext cx="2273300" cy="536575"/>
              <a:chOff x="3964" y="2071"/>
              <a:chExt cx="1484" cy="330"/>
            </a:xfrm>
          </p:grpSpPr>
          <p:sp>
            <p:nvSpPr>
              <p:cNvPr id="446"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47"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45"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推理</a:t>
              </a:r>
              <a:endParaRPr lang="en-US" altLang="zh-CN" sz="1600" b="1" dirty="0">
                <a:solidFill>
                  <a:schemeClr val="bg1"/>
                </a:solidFill>
                <a:latin typeface="+mj-ea"/>
                <a:ea typeface="+mj-ea"/>
              </a:endParaRPr>
            </a:p>
          </p:txBody>
        </p:sp>
      </p:grpSp>
      <p:grpSp>
        <p:nvGrpSpPr>
          <p:cNvPr id="34" name="组合 455"/>
          <p:cNvGrpSpPr/>
          <p:nvPr/>
        </p:nvGrpSpPr>
        <p:grpSpPr>
          <a:xfrm>
            <a:off x="6867834" y="2207827"/>
            <a:ext cx="736924" cy="485794"/>
            <a:chOff x="5889453" y="1339724"/>
            <a:chExt cx="2273300" cy="536575"/>
          </a:xfrm>
        </p:grpSpPr>
        <p:grpSp>
          <p:nvGrpSpPr>
            <p:cNvPr id="35" name="Group 8"/>
            <p:cNvGrpSpPr>
              <a:grpSpLocks/>
            </p:cNvGrpSpPr>
            <p:nvPr/>
          </p:nvGrpSpPr>
          <p:grpSpPr bwMode="auto">
            <a:xfrm>
              <a:off x="5889453" y="1339724"/>
              <a:ext cx="2273300" cy="536575"/>
              <a:chOff x="3964" y="2071"/>
              <a:chExt cx="1484" cy="330"/>
            </a:xfrm>
          </p:grpSpPr>
          <p:sp>
            <p:nvSpPr>
              <p:cNvPr id="459"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60"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58"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推荐</a:t>
              </a:r>
              <a:endParaRPr lang="en-US" altLang="zh-CN" sz="1600" b="1" dirty="0">
                <a:solidFill>
                  <a:schemeClr val="bg1"/>
                </a:solidFill>
                <a:latin typeface="+mj-ea"/>
                <a:ea typeface="+mj-ea"/>
              </a:endParaRPr>
            </a:p>
          </p:txBody>
        </p:sp>
      </p:grpSp>
      <p:grpSp>
        <p:nvGrpSpPr>
          <p:cNvPr id="36" name="组合 460"/>
          <p:cNvGrpSpPr/>
          <p:nvPr/>
        </p:nvGrpSpPr>
        <p:grpSpPr>
          <a:xfrm>
            <a:off x="7740353" y="2204864"/>
            <a:ext cx="792087" cy="485794"/>
            <a:chOff x="5889453" y="1339724"/>
            <a:chExt cx="2273300" cy="536575"/>
          </a:xfrm>
        </p:grpSpPr>
        <p:grpSp>
          <p:nvGrpSpPr>
            <p:cNvPr id="37" name="Group 8"/>
            <p:cNvGrpSpPr>
              <a:grpSpLocks/>
            </p:cNvGrpSpPr>
            <p:nvPr/>
          </p:nvGrpSpPr>
          <p:grpSpPr bwMode="auto">
            <a:xfrm>
              <a:off x="5889453" y="1339724"/>
              <a:ext cx="2273300" cy="536575"/>
              <a:chOff x="3964" y="2071"/>
              <a:chExt cx="1484" cy="330"/>
            </a:xfrm>
          </p:grpSpPr>
          <p:sp>
            <p:nvSpPr>
              <p:cNvPr id="464"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465"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63" name="Text Box 31"/>
            <p:cNvSpPr txBox="1">
              <a:spLocks noChangeArrowheads="1"/>
            </p:cNvSpPr>
            <p:nvPr/>
          </p:nvSpPr>
          <p:spPr bwMode="white">
            <a:xfrm>
              <a:off x="5916441" y="1420687"/>
              <a:ext cx="2200275"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统计</a:t>
              </a:r>
              <a:endParaRPr lang="en-US" altLang="zh-CN" sz="1600" b="1" dirty="0">
                <a:solidFill>
                  <a:schemeClr val="bg1"/>
                </a:solidFill>
                <a:latin typeface="+mj-ea"/>
                <a:ea typeface="+mj-ea"/>
              </a:endParaRPr>
            </a:p>
          </p:txBody>
        </p:sp>
      </p:grpSp>
      <p:sp>
        <p:nvSpPr>
          <p:cNvPr id="481" name="AutoShape 35"/>
          <p:cNvSpPr>
            <a:spLocks noChangeArrowheads="1"/>
          </p:cNvSpPr>
          <p:nvPr/>
        </p:nvSpPr>
        <p:spPr bwMode="gray">
          <a:xfrm>
            <a:off x="61566" y="1699172"/>
            <a:ext cx="1510038" cy="307777"/>
          </a:xfrm>
          <a:prstGeom prst="roundRect">
            <a:avLst>
              <a:gd name="adj" fmla="val 50000"/>
            </a:avLst>
          </a:prstGeom>
          <a:solidFill>
            <a:schemeClr val="bg1">
              <a:lumMod val="95000"/>
            </a:schemeClr>
          </a:solidFill>
          <a:ln w="57150" algn="ctr">
            <a:noFill/>
            <a:round/>
            <a:headEnd/>
            <a:tailEnd/>
          </a:ln>
          <a:effectLst>
            <a:outerShdw dist="63500" dir="3187806" algn="ctr" rotWithShape="0">
              <a:srgbClr val="1C1C1C">
                <a:alpha val="50000"/>
              </a:srgbClr>
            </a:outerShdw>
          </a:effectLst>
        </p:spPr>
        <p:txBody>
          <a:bodyPr wrap="none" anchor="ctr"/>
          <a:lstStyle/>
          <a:p>
            <a:pPr>
              <a:defRPr/>
            </a:pPr>
            <a:endParaRPr lang="zh-CN" altLang="en-US"/>
          </a:p>
        </p:txBody>
      </p:sp>
      <p:sp>
        <p:nvSpPr>
          <p:cNvPr id="483" name="矩形 482"/>
          <p:cNvSpPr/>
          <p:nvPr/>
        </p:nvSpPr>
        <p:spPr>
          <a:xfrm>
            <a:off x="-189582" y="1699172"/>
            <a:ext cx="2046938" cy="307777"/>
          </a:xfrm>
          <a:prstGeom prst="rect">
            <a:avLst/>
          </a:prstGeom>
        </p:spPr>
        <p:txBody>
          <a:bodyPr wrap="square">
            <a:spAutoFit/>
          </a:bodyPr>
          <a:lstStyle/>
          <a:p>
            <a:pPr algn="ctr">
              <a:spcBef>
                <a:spcPct val="50000"/>
              </a:spcBef>
            </a:pPr>
            <a:r>
              <a:rPr lang="en-US" altLang="zh-CN" sz="1400" b="1" dirty="0" smtClean="0">
                <a:latin typeface="+mj-ea"/>
                <a:ea typeface="+mj-ea"/>
              </a:rPr>
              <a:t>Query</a:t>
            </a:r>
            <a:endParaRPr lang="en-US" altLang="zh-CN" sz="1400" b="1" dirty="0">
              <a:latin typeface="+mj-ea"/>
              <a:ea typeface="+mj-ea"/>
            </a:endParaRPr>
          </a:p>
        </p:txBody>
      </p:sp>
      <p:sp>
        <p:nvSpPr>
          <p:cNvPr id="302081" name="标题 1"/>
          <p:cNvSpPr>
            <a:spLocks noGrp="1"/>
          </p:cNvSpPr>
          <p:nvPr>
            <p:ph type="title"/>
          </p:nvPr>
        </p:nvSpPr>
        <p:spPr>
          <a:xfrm>
            <a:off x="1322379" y="521058"/>
            <a:ext cx="8229600" cy="635000"/>
          </a:xfrm>
        </p:spPr>
        <p:txBody>
          <a:bodyPr>
            <a:normAutofit/>
          </a:bodyPr>
          <a:lstStyle/>
          <a:p>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整体架构图</a:t>
            </a:r>
          </a:p>
        </p:txBody>
      </p:sp>
      <p:grpSp>
        <p:nvGrpSpPr>
          <p:cNvPr id="38" name="组合 486"/>
          <p:cNvGrpSpPr/>
          <p:nvPr/>
        </p:nvGrpSpPr>
        <p:grpSpPr>
          <a:xfrm>
            <a:off x="6148856" y="1325335"/>
            <a:ext cx="2209339" cy="485794"/>
            <a:chOff x="5889453" y="1339724"/>
            <a:chExt cx="2273300" cy="536575"/>
          </a:xfrm>
          <a:solidFill>
            <a:schemeClr val="accent6">
              <a:lumMod val="75000"/>
            </a:schemeClr>
          </a:solidFill>
        </p:grpSpPr>
        <p:grpSp>
          <p:nvGrpSpPr>
            <p:cNvPr id="39" name="Group 8"/>
            <p:cNvGrpSpPr>
              <a:grpSpLocks/>
            </p:cNvGrpSpPr>
            <p:nvPr/>
          </p:nvGrpSpPr>
          <p:grpSpPr bwMode="auto">
            <a:xfrm>
              <a:off x="5889453" y="1339724"/>
              <a:ext cx="2273300" cy="536575"/>
              <a:chOff x="3964" y="2071"/>
              <a:chExt cx="1484" cy="330"/>
            </a:xfrm>
            <a:grpFill/>
          </p:grpSpPr>
          <p:sp>
            <p:nvSpPr>
              <p:cNvPr id="490" name="AutoShape 9"/>
              <p:cNvSpPr>
                <a:spLocks noChangeArrowheads="1"/>
              </p:cNvSpPr>
              <p:nvPr/>
            </p:nvSpPr>
            <p:spPr bwMode="gray">
              <a:xfrm>
                <a:off x="3964" y="2071"/>
                <a:ext cx="1484" cy="330"/>
              </a:xfrm>
              <a:prstGeom prst="roundRect">
                <a:avLst>
                  <a:gd name="adj" fmla="val 16667"/>
                </a:avLst>
              </a:prstGeom>
              <a:grpFill/>
              <a:ln w="12700" algn="ctr">
                <a:solidFill>
                  <a:srgbClr val="808080"/>
                </a:solidFill>
                <a:round/>
                <a:headEnd/>
                <a:tailEnd/>
              </a:ln>
            </p:spPr>
            <p:txBody>
              <a:bodyPr wrap="none" anchor="ctr"/>
              <a:lstStyle/>
              <a:p>
                <a:endParaRPr lang="zh-CN" altLang="zh-CN"/>
              </a:p>
            </p:txBody>
          </p:sp>
          <p:sp>
            <p:nvSpPr>
              <p:cNvPr id="491" name="AutoShape 10"/>
              <p:cNvSpPr>
                <a:spLocks noChangeArrowheads="1"/>
              </p:cNvSpPr>
              <p:nvPr/>
            </p:nvSpPr>
            <p:spPr bwMode="gray">
              <a:xfrm>
                <a:off x="3987" y="2091"/>
                <a:ext cx="1432" cy="134"/>
              </a:xfrm>
              <a:prstGeom prst="roundRect">
                <a:avLst>
                  <a:gd name="adj" fmla="val 28356"/>
                </a:avLst>
              </a:prstGeom>
              <a:grp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489" name="Text Box 31"/>
            <p:cNvSpPr txBox="1">
              <a:spLocks noChangeArrowheads="1"/>
            </p:cNvSpPr>
            <p:nvPr/>
          </p:nvSpPr>
          <p:spPr bwMode="white">
            <a:xfrm>
              <a:off x="5916442" y="1420687"/>
              <a:ext cx="2200276" cy="373944"/>
            </a:xfrm>
            <a:prstGeom prst="rect">
              <a:avLst/>
            </a:prstGeom>
            <a:gr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a:solidFill>
                    <a:schemeClr val="bg1"/>
                  </a:solidFill>
                  <a:latin typeface="+mj-ea"/>
                  <a:ea typeface="+mj-ea"/>
                </a:rPr>
                <a:t>展现</a:t>
              </a:r>
              <a:endParaRPr lang="en-US" altLang="zh-CN" sz="1600" b="1" dirty="0">
                <a:solidFill>
                  <a:schemeClr val="bg1"/>
                </a:solidFill>
                <a:latin typeface="+mj-ea"/>
                <a:ea typeface="+mj-ea"/>
              </a:endParaRPr>
            </a:p>
          </p:txBody>
        </p:sp>
      </p:grpSp>
      <p:cxnSp>
        <p:nvCxnSpPr>
          <p:cNvPr id="493" name="直接箭头连接符 492"/>
          <p:cNvCxnSpPr/>
          <p:nvPr/>
        </p:nvCxnSpPr>
        <p:spPr>
          <a:xfrm flipH="1" flipV="1">
            <a:off x="8100392"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0" name="直接箭头连接符 509"/>
          <p:cNvCxnSpPr/>
          <p:nvPr/>
        </p:nvCxnSpPr>
        <p:spPr>
          <a:xfrm flipH="1" flipV="1">
            <a:off x="6447736"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1" name="直接箭头连接符 510"/>
          <p:cNvCxnSpPr/>
          <p:nvPr/>
        </p:nvCxnSpPr>
        <p:spPr>
          <a:xfrm flipH="1" flipV="1">
            <a:off x="7319091" y="1787713"/>
            <a:ext cx="1" cy="432048"/>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cxnSp>
        <p:nvCxnSpPr>
          <p:cNvPr id="512" name="直接箭头连接符 511"/>
          <p:cNvCxnSpPr>
            <a:stCxn id="490" idx="1"/>
          </p:cNvCxnSpPr>
          <p:nvPr/>
        </p:nvCxnSpPr>
        <p:spPr>
          <a:xfrm flipH="1" flipV="1">
            <a:off x="5510888" y="1567913"/>
            <a:ext cx="637968" cy="319"/>
          </a:xfrm>
          <a:prstGeom prst="straightConnector1">
            <a:avLst/>
          </a:prstGeom>
          <a:ln w="38100">
            <a:headEnd type="none"/>
            <a:tailEnd type="triangle" w="lg" len="sm"/>
          </a:ln>
        </p:spPr>
        <p:style>
          <a:lnRef idx="1">
            <a:schemeClr val="accent2"/>
          </a:lnRef>
          <a:fillRef idx="0">
            <a:schemeClr val="accent2"/>
          </a:fillRef>
          <a:effectRef idx="0">
            <a:schemeClr val="accent2"/>
          </a:effectRef>
          <a:fontRef idx="minor">
            <a:schemeClr val="tx1"/>
          </a:fontRef>
        </p:style>
      </p:cxnSp>
      <p:grpSp>
        <p:nvGrpSpPr>
          <p:cNvPr id="40" name="组合 515"/>
          <p:cNvGrpSpPr/>
          <p:nvPr/>
        </p:nvGrpSpPr>
        <p:grpSpPr>
          <a:xfrm>
            <a:off x="3323872" y="620688"/>
            <a:ext cx="2024657" cy="1271575"/>
            <a:chOff x="614236" y="2105021"/>
            <a:chExt cx="8029730" cy="3967185"/>
          </a:xfrm>
        </p:grpSpPr>
        <p:pic>
          <p:nvPicPr>
            <p:cNvPr id="517" name="Picture 6"/>
            <p:cNvPicPr>
              <a:picLocks noChangeAspect="1" noChangeArrowheads="1"/>
            </p:cNvPicPr>
            <p:nvPr/>
          </p:nvPicPr>
          <p:blipFill>
            <a:blip r:embed="rId7" cstate="print"/>
            <a:srcRect/>
            <a:stretch>
              <a:fillRect/>
            </a:stretch>
          </p:blipFill>
          <p:spPr bwMode="auto">
            <a:xfrm>
              <a:off x="4857752" y="3714752"/>
              <a:ext cx="714375" cy="1085850"/>
            </a:xfrm>
            <a:prstGeom prst="rect">
              <a:avLst/>
            </a:prstGeom>
            <a:noFill/>
            <a:ln w="9525">
              <a:noFill/>
              <a:miter lim="800000"/>
              <a:headEnd/>
              <a:tailEnd/>
            </a:ln>
            <a:effectLst/>
          </p:spPr>
        </p:pic>
        <p:grpSp>
          <p:nvGrpSpPr>
            <p:cNvPr id="41" name="组合 517"/>
            <p:cNvGrpSpPr/>
            <p:nvPr/>
          </p:nvGrpSpPr>
          <p:grpSpPr>
            <a:xfrm>
              <a:off x="614236" y="2105021"/>
              <a:ext cx="8029730" cy="3967185"/>
              <a:chOff x="614236" y="2105021"/>
              <a:chExt cx="8029730" cy="3967185"/>
            </a:xfrm>
          </p:grpSpPr>
          <p:grpSp>
            <p:nvGrpSpPr>
              <p:cNvPr id="42" name="组合 518"/>
              <p:cNvGrpSpPr/>
              <p:nvPr/>
            </p:nvGrpSpPr>
            <p:grpSpPr>
              <a:xfrm>
                <a:off x="642921" y="2105021"/>
                <a:ext cx="8001045" cy="3967185"/>
                <a:chOff x="642921" y="2105021"/>
                <a:chExt cx="8001045" cy="3967185"/>
              </a:xfrm>
            </p:grpSpPr>
            <p:cxnSp>
              <p:nvCxnSpPr>
                <p:cNvPr id="523" name="曲线连接符 522"/>
                <p:cNvCxnSpPr>
                  <a:stCxn id="527" idx="2"/>
                  <a:endCxn id="529" idx="0"/>
                </p:cNvCxnSpPr>
                <p:nvPr/>
              </p:nvCxnSpPr>
              <p:spPr>
                <a:xfrm rot="5400000">
                  <a:off x="1497787" y="4750613"/>
                  <a:ext cx="500066" cy="63817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4" name="曲线连接符 523"/>
                <p:cNvCxnSpPr>
                  <a:stCxn id="527" idx="2"/>
                  <a:endCxn id="528" idx="0"/>
                </p:cNvCxnSpPr>
                <p:nvPr/>
              </p:nvCxnSpPr>
              <p:spPr>
                <a:xfrm rot="16200000" flipH="1">
                  <a:off x="2274079" y="4612490"/>
                  <a:ext cx="500066" cy="9144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3" name="组合 524"/>
                <p:cNvGrpSpPr/>
                <p:nvPr/>
              </p:nvGrpSpPr>
              <p:grpSpPr>
                <a:xfrm>
                  <a:off x="642921" y="2105021"/>
                  <a:ext cx="8001045" cy="3967185"/>
                  <a:chOff x="642921" y="2105021"/>
                  <a:chExt cx="8001045" cy="3967185"/>
                </a:xfrm>
              </p:grpSpPr>
              <p:pic>
                <p:nvPicPr>
                  <p:cNvPr id="526" name="Picture 2"/>
                  <p:cNvPicPr>
                    <a:picLocks noChangeAspect="1" noChangeArrowheads="1"/>
                  </p:cNvPicPr>
                  <p:nvPr/>
                </p:nvPicPr>
                <p:blipFill>
                  <a:blip r:embed="rId8" cstate="print"/>
                  <a:srcRect/>
                  <a:stretch>
                    <a:fillRect/>
                  </a:stretch>
                </p:blipFill>
                <p:spPr bwMode="auto">
                  <a:xfrm>
                    <a:off x="2786050" y="2462211"/>
                    <a:ext cx="666750" cy="857250"/>
                  </a:xfrm>
                  <a:prstGeom prst="rect">
                    <a:avLst/>
                  </a:prstGeom>
                  <a:noFill/>
                  <a:ln w="9525">
                    <a:noFill/>
                    <a:miter lim="800000"/>
                    <a:headEnd/>
                    <a:tailEnd/>
                  </a:ln>
                  <a:effectLst/>
                </p:spPr>
              </p:pic>
              <p:pic>
                <p:nvPicPr>
                  <p:cNvPr id="527" name="Picture 4"/>
                  <p:cNvPicPr>
                    <a:picLocks noChangeAspect="1" noChangeArrowheads="1"/>
                  </p:cNvPicPr>
                  <p:nvPr/>
                </p:nvPicPr>
                <p:blipFill>
                  <a:blip r:embed="rId9" cstate="print"/>
                  <a:srcRect/>
                  <a:stretch>
                    <a:fillRect/>
                  </a:stretch>
                </p:blipFill>
                <p:spPr bwMode="auto">
                  <a:xfrm>
                    <a:off x="1714480" y="3724290"/>
                    <a:ext cx="704850" cy="1095375"/>
                  </a:xfrm>
                  <a:prstGeom prst="rect">
                    <a:avLst/>
                  </a:prstGeom>
                  <a:noFill/>
                  <a:ln w="9525">
                    <a:noFill/>
                    <a:miter lim="800000"/>
                    <a:headEnd/>
                    <a:tailEnd/>
                  </a:ln>
                  <a:effectLst/>
                </p:spPr>
              </p:pic>
              <p:pic>
                <p:nvPicPr>
                  <p:cNvPr id="528" name="Picture 8"/>
                  <p:cNvPicPr>
                    <a:picLocks noChangeAspect="1" noChangeArrowheads="1"/>
                  </p:cNvPicPr>
                  <p:nvPr/>
                </p:nvPicPr>
                <p:blipFill>
                  <a:blip r:embed="rId10" cstate="print"/>
                  <a:srcRect/>
                  <a:stretch>
                    <a:fillRect/>
                  </a:stretch>
                </p:blipFill>
                <p:spPr bwMode="auto">
                  <a:xfrm>
                    <a:off x="2176457" y="5319731"/>
                    <a:ext cx="1609725" cy="752475"/>
                  </a:xfrm>
                  <a:prstGeom prst="rect">
                    <a:avLst/>
                  </a:prstGeom>
                  <a:noFill/>
                  <a:ln w="9525">
                    <a:noFill/>
                    <a:miter lim="800000"/>
                    <a:headEnd/>
                    <a:tailEnd/>
                  </a:ln>
                  <a:effectLst/>
                </p:spPr>
              </p:pic>
              <p:pic>
                <p:nvPicPr>
                  <p:cNvPr id="529" name="Picture 9"/>
                  <p:cNvPicPr>
                    <a:picLocks noChangeAspect="1" noChangeArrowheads="1"/>
                  </p:cNvPicPr>
                  <p:nvPr/>
                </p:nvPicPr>
                <p:blipFill>
                  <a:blip r:embed="rId11" cstate="print"/>
                  <a:srcRect/>
                  <a:stretch>
                    <a:fillRect/>
                  </a:stretch>
                </p:blipFill>
                <p:spPr bwMode="auto">
                  <a:xfrm>
                    <a:off x="642921" y="5319731"/>
                    <a:ext cx="1571625" cy="733425"/>
                  </a:xfrm>
                  <a:prstGeom prst="rect">
                    <a:avLst/>
                  </a:prstGeom>
                  <a:noFill/>
                  <a:ln w="9525">
                    <a:noFill/>
                    <a:miter lim="800000"/>
                    <a:headEnd/>
                    <a:tailEnd/>
                  </a:ln>
                  <a:effectLst/>
                </p:spPr>
              </p:pic>
              <p:pic>
                <p:nvPicPr>
                  <p:cNvPr id="530" name="Picture 10"/>
                  <p:cNvPicPr>
                    <a:picLocks noChangeAspect="1" noChangeArrowheads="1"/>
                  </p:cNvPicPr>
                  <p:nvPr/>
                </p:nvPicPr>
                <p:blipFill>
                  <a:blip r:embed="rId12" cstate="print"/>
                  <a:srcRect/>
                  <a:stretch>
                    <a:fillRect/>
                  </a:stretch>
                </p:blipFill>
                <p:spPr bwMode="auto">
                  <a:xfrm>
                    <a:off x="4943486" y="5319731"/>
                    <a:ext cx="1200150" cy="714375"/>
                  </a:xfrm>
                  <a:prstGeom prst="rect">
                    <a:avLst/>
                  </a:prstGeom>
                  <a:noFill/>
                  <a:ln w="9525">
                    <a:noFill/>
                    <a:miter lim="800000"/>
                    <a:headEnd/>
                    <a:tailEnd/>
                  </a:ln>
                  <a:effectLst/>
                </p:spPr>
              </p:pic>
              <p:cxnSp>
                <p:nvCxnSpPr>
                  <p:cNvPr id="531" name="曲线连接符 530"/>
                  <p:cNvCxnSpPr>
                    <a:stCxn id="526" idx="2"/>
                    <a:endCxn id="520" idx="0"/>
                  </p:cNvCxnSpPr>
                  <p:nvPr/>
                </p:nvCxnSpPr>
                <p:spPr>
                  <a:xfrm rot="5400000">
                    <a:off x="1854949" y="2450275"/>
                    <a:ext cx="395291" cy="213366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2" name="曲线连接符 531"/>
                  <p:cNvCxnSpPr>
                    <a:stCxn id="526" idx="2"/>
                    <a:endCxn id="527" idx="0"/>
                  </p:cNvCxnSpPr>
                  <p:nvPr/>
                </p:nvCxnSpPr>
                <p:spPr>
                  <a:xfrm rot="5400000">
                    <a:off x="2390751" y="2995615"/>
                    <a:ext cx="404829" cy="1052520"/>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3" name="曲线连接符 532"/>
                  <p:cNvCxnSpPr>
                    <a:stCxn id="526" idx="2"/>
                    <a:endCxn id="521" idx="0"/>
                  </p:cNvCxnSpPr>
                  <p:nvPr/>
                </p:nvCxnSpPr>
                <p:spPr>
                  <a:xfrm rot="16200000" flipH="1">
                    <a:off x="2940856" y="3498030"/>
                    <a:ext cx="395291" cy="38152"/>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4" name="曲线连接符 533"/>
                  <p:cNvCxnSpPr>
                    <a:stCxn id="526" idx="2"/>
                    <a:endCxn id="522" idx="0"/>
                  </p:cNvCxnSpPr>
                  <p:nvPr/>
                </p:nvCxnSpPr>
                <p:spPr>
                  <a:xfrm rot="16200000" flipH="1">
                    <a:off x="3412419" y="3026467"/>
                    <a:ext cx="452297" cy="1038284"/>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5" name="曲线连接符 534"/>
                  <p:cNvCxnSpPr>
                    <a:stCxn id="526" idx="2"/>
                    <a:endCxn id="517" idx="0"/>
                  </p:cNvCxnSpPr>
                  <p:nvPr/>
                </p:nvCxnSpPr>
                <p:spPr>
                  <a:xfrm rot="16200000" flipH="1">
                    <a:off x="3969537" y="2469348"/>
                    <a:ext cx="395291" cy="2095515"/>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6" name="曲线连接符 535"/>
                  <p:cNvCxnSpPr>
                    <a:stCxn id="517" idx="2"/>
                    <a:endCxn id="530" idx="0"/>
                  </p:cNvCxnSpPr>
                  <p:nvPr/>
                </p:nvCxnSpPr>
                <p:spPr>
                  <a:xfrm rot="16200000" flipH="1">
                    <a:off x="5119686" y="4895855"/>
                    <a:ext cx="519129" cy="328621"/>
                  </a:xfrm>
                  <a:prstGeom prst="curved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nvGrpSpPr>
                  <p:cNvPr id="47" name="组合 536"/>
                  <p:cNvGrpSpPr/>
                  <p:nvPr/>
                </p:nvGrpSpPr>
                <p:grpSpPr>
                  <a:xfrm>
                    <a:off x="6072198" y="2105021"/>
                    <a:ext cx="2571768" cy="2643206"/>
                    <a:chOff x="6072198" y="1643050"/>
                    <a:chExt cx="2571768" cy="2643206"/>
                  </a:xfrm>
                </p:grpSpPr>
                <p:sp>
                  <p:nvSpPr>
                    <p:cNvPr id="538" name="线形标注 2 537"/>
                    <p:cNvSpPr/>
                    <p:nvPr/>
                  </p:nvSpPr>
                  <p:spPr>
                    <a:xfrm>
                      <a:off x="6072198" y="1643050"/>
                      <a:ext cx="2571768" cy="2643206"/>
                    </a:xfrm>
                    <a:prstGeom prst="borderCallout2">
                      <a:avLst>
                        <a:gd name="adj1" fmla="val 18750"/>
                        <a:gd name="adj2" fmla="val -8333"/>
                        <a:gd name="adj3" fmla="val 18750"/>
                        <a:gd name="adj4" fmla="val -16667"/>
                        <a:gd name="adj5" fmla="val 33896"/>
                        <a:gd name="adj6" fmla="val -98176"/>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539" name="Picture 12"/>
                    <p:cNvPicPr>
                      <a:picLocks noChangeAspect="1" noChangeArrowheads="1"/>
                    </p:cNvPicPr>
                    <p:nvPr/>
                  </p:nvPicPr>
                  <p:blipFill>
                    <a:blip r:embed="rId13" cstate="print"/>
                    <a:srcRect/>
                    <a:stretch>
                      <a:fillRect/>
                    </a:stretch>
                  </p:blipFill>
                  <p:spPr bwMode="auto">
                    <a:xfrm>
                      <a:off x="6143636" y="1714488"/>
                      <a:ext cx="2348865" cy="2468880"/>
                    </a:xfrm>
                    <a:prstGeom prst="rect">
                      <a:avLst/>
                    </a:prstGeom>
                    <a:noFill/>
                    <a:ln w="9525">
                      <a:noFill/>
                      <a:miter lim="800000"/>
                      <a:headEnd/>
                      <a:tailEnd/>
                    </a:ln>
                    <a:effectLst/>
                  </p:spPr>
                </p:pic>
              </p:grpSp>
            </p:grpSp>
          </p:grpSp>
          <p:pic>
            <p:nvPicPr>
              <p:cNvPr id="520" name="图片 519" descr="梁思永.png"/>
              <p:cNvPicPr>
                <a:picLocks noChangeAspect="1"/>
              </p:cNvPicPr>
              <p:nvPr/>
            </p:nvPicPr>
            <p:blipFill>
              <a:blip r:embed="rId14" cstate="print"/>
              <a:stretch>
                <a:fillRect/>
              </a:stretch>
            </p:blipFill>
            <p:spPr>
              <a:xfrm>
                <a:off x="614236" y="3714752"/>
                <a:ext cx="743054" cy="1086002"/>
              </a:xfrm>
              <a:prstGeom prst="rect">
                <a:avLst/>
              </a:prstGeom>
            </p:spPr>
          </p:pic>
          <p:pic>
            <p:nvPicPr>
              <p:cNvPr id="521" name="图片 520" descr="梁思达.png"/>
              <p:cNvPicPr>
                <a:picLocks noChangeAspect="1"/>
              </p:cNvPicPr>
              <p:nvPr/>
            </p:nvPicPr>
            <p:blipFill>
              <a:blip r:embed="rId15" cstate="print"/>
              <a:stretch>
                <a:fillRect/>
              </a:stretch>
            </p:blipFill>
            <p:spPr>
              <a:xfrm>
                <a:off x="2786050" y="3714752"/>
                <a:ext cx="743054" cy="1095528"/>
              </a:xfrm>
              <a:prstGeom prst="rect">
                <a:avLst/>
              </a:prstGeom>
            </p:spPr>
          </p:pic>
          <p:pic>
            <p:nvPicPr>
              <p:cNvPr id="522" name="图片 521" descr="梁思忠.png"/>
              <p:cNvPicPr>
                <a:picLocks noChangeAspect="1"/>
              </p:cNvPicPr>
              <p:nvPr/>
            </p:nvPicPr>
            <p:blipFill>
              <a:blip r:embed="rId16" cstate="print"/>
              <a:stretch>
                <a:fillRect/>
              </a:stretch>
            </p:blipFill>
            <p:spPr>
              <a:xfrm>
                <a:off x="3786182" y="3771758"/>
                <a:ext cx="743054" cy="1086002"/>
              </a:xfrm>
              <a:prstGeom prst="rect">
                <a:avLst/>
              </a:prstGeom>
            </p:spPr>
          </p:pic>
        </p:grpSp>
      </p:grpSp>
      <p:grpSp>
        <p:nvGrpSpPr>
          <p:cNvPr id="174" name="组合 3098"/>
          <p:cNvGrpSpPr/>
          <p:nvPr/>
        </p:nvGrpSpPr>
        <p:grpSpPr>
          <a:xfrm>
            <a:off x="4429124" y="3014644"/>
            <a:ext cx="1142686" cy="485794"/>
            <a:chOff x="5889453" y="1339724"/>
            <a:chExt cx="2273300" cy="536575"/>
          </a:xfrm>
        </p:grpSpPr>
        <p:grpSp>
          <p:nvGrpSpPr>
            <p:cNvPr id="175" name="Group 8"/>
            <p:cNvGrpSpPr>
              <a:grpSpLocks/>
            </p:cNvGrpSpPr>
            <p:nvPr/>
          </p:nvGrpSpPr>
          <p:grpSpPr bwMode="auto">
            <a:xfrm>
              <a:off x="5889453" y="1339724"/>
              <a:ext cx="2273300" cy="536575"/>
              <a:chOff x="3964" y="2071"/>
              <a:chExt cx="1484" cy="330"/>
            </a:xfrm>
          </p:grpSpPr>
          <p:sp>
            <p:nvSpPr>
              <p:cNvPr id="177"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178"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176"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检索系统</a:t>
              </a:r>
              <a:endParaRPr lang="en-US" altLang="zh-CN" sz="1600" b="1" dirty="0">
                <a:solidFill>
                  <a:schemeClr val="bg1"/>
                </a:solidFill>
                <a:latin typeface="+mj-ea"/>
                <a:ea typeface="+mj-ea"/>
              </a:endParaRPr>
            </a:p>
          </p:txBody>
        </p:sp>
      </p:grpSp>
      <p:grpSp>
        <p:nvGrpSpPr>
          <p:cNvPr id="179" name="组合 3098"/>
          <p:cNvGrpSpPr/>
          <p:nvPr/>
        </p:nvGrpSpPr>
        <p:grpSpPr>
          <a:xfrm>
            <a:off x="4429446" y="3729024"/>
            <a:ext cx="1142686" cy="485794"/>
            <a:chOff x="5889453" y="1339724"/>
            <a:chExt cx="2273300" cy="536575"/>
          </a:xfrm>
        </p:grpSpPr>
        <p:grpSp>
          <p:nvGrpSpPr>
            <p:cNvPr id="180" name="Group 8"/>
            <p:cNvGrpSpPr>
              <a:grpSpLocks/>
            </p:cNvGrpSpPr>
            <p:nvPr/>
          </p:nvGrpSpPr>
          <p:grpSpPr bwMode="auto">
            <a:xfrm>
              <a:off x="5889453" y="1339724"/>
              <a:ext cx="2273300" cy="536575"/>
              <a:chOff x="3964" y="2071"/>
              <a:chExt cx="1484" cy="330"/>
            </a:xfrm>
          </p:grpSpPr>
          <p:sp>
            <p:nvSpPr>
              <p:cNvPr id="182" name="AutoShape 9"/>
              <p:cNvSpPr>
                <a:spLocks noChangeArrowheads="1"/>
              </p:cNvSpPr>
              <p:nvPr/>
            </p:nvSpPr>
            <p:spPr bwMode="gray">
              <a:xfrm>
                <a:off x="3964" y="2071"/>
                <a:ext cx="1484" cy="330"/>
              </a:xfrm>
              <a:prstGeom prst="roundRect">
                <a:avLst>
                  <a:gd name="adj" fmla="val 16667"/>
                </a:avLst>
              </a:prstGeom>
              <a:solidFill>
                <a:schemeClr val="folHlink"/>
              </a:solidFill>
              <a:ln w="12700" algn="ctr">
                <a:solidFill>
                  <a:srgbClr val="808080"/>
                </a:solidFill>
                <a:round/>
                <a:headEnd/>
                <a:tailEnd/>
              </a:ln>
            </p:spPr>
            <p:txBody>
              <a:bodyPr wrap="none" anchor="ctr"/>
              <a:lstStyle/>
              <a:p>
                <a:endParaRPr lang="zh-CN" altLang="zh-CN"/>
              </a:p>
            </p:txBody>
          </p:sp>
          <p:sp>
            <p:nvSpPr>
              <p:cNvPr id="183" name="AutoShape 10"/>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chemeClr val="folHlink">
                      <a:alpha val="70000"/>
                    </a:schemeClr>
                  </a:gs>
                </a:gsLst>
                <a:lin ang="5400000" scaled="1"/>
              </a:gradFill>
              <a:ln>
                <a:noFill/>
              </a:ln>
              <a:extLst>
                <a:ext uri="{91240B29-F687-4F45-9708-019B960494DF}">
                  <a14:hiddenLine xmlns="" xmlns:a14="http://schemas.microsoft.com/office/drawing/2010/main" w="9525" algn="ctr">
                    <a:solidFill>
                      <a:srgbClr val="000000"/>
                    </a:solidFill>
                    <a:round/>
                    <a:headEnd/>
                    <a:tailEnd/>
                  </a14:hiddenLine>
                </a:ext>
              </a:extLst>
            </p:spPr>
            <p:txBody>
              <a:bodyPr wrap="none" anchor="ctr"/>
              <a:lstStyle/>
              <a:p>
                <a:endParaRPr lang="zh-CN" altLang="zh-CN"/>
              </a:p>
            </p:txBody>
          </p:sp>
        </p:grpSp>
        <p:sp>
          <p:nvSpPr>
            <p:cNvPr id="181" name="Text Box 31"/>
            <p:cNvSpPr txBox="1">
              <a:spLocks noChangeArrowheads="1"/>
            </p:cNvSpPr>
            <p:nvPr/>
          </p:nvSpPr>
          <p:spPr bwMode="white">
            <a:xfrm>
              <a:off x="5916442" y="1420687"/>
              <a:ext cx="2200276" cy="3739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spcBef>
                  <a:spcPct val="50000"/>
                </a:spcBef>
              </a:pPr>
              <a:r>
                <a:rPr lang="zh-CN" altLang="en-US" sz="1600" b="1" dirty="0" smtClean="0">
                  <a:solidFill>
                    <a:schemeClr val="bg1"/>
                  </a:solidFill>
                  <a:latin typeface="+mj-ea"/>
                  <a:ea typeface="+mj-ea"/>
                </a:rPr>
                <a:t>索引生成</a:t>
              </a:r>
              <a:endParaRPr lang="en-US" altLang="zh-CN" sz="1600" b="1" dirty="0">
                <a:solidFill>
                  <a:schemeClr val="bg1"/>
                </a:solidFill>
                <a:latin typeface="+mj-ea"/>
                <a:ea typeface="+mj-ea"/>
              </a:endParaRPr>
            </a:p>
          </p:txBody>
        </p:sp>
      </p:grpSp>
    </p:spTree>
    <p:extLst>
      <p:ext uri="{BB962C8B-B14F-4D97-AF65-F5344CB8AC3E}">
        <p14:creationId xmlns="" xmlns:p14="http://schemas.microsoft.com/office/powerpoint/2010/main" val="1103795170"/>
      </p:ext>
    </p:extLst>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checkerboard(across)">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txBox="1">
            <a:spLocks noChangeArrowheads="1"/>
          </p:cNvSpPr>
          <p:nvPr/>
        </p:nvSpPr>
        <p:spPr bwMode="auto">
          <a:xfrm>
            <a:off x="657252" y="2880332"/>
            <a:ext cx="7772400" cy="2708908"/>
          </a:xfrm>
          <a:prstGeom prst="rect">
            <a:avLst/>
          </a:prstGeom>
          <a:noFill/>
          <a:ln w="9525">
            <a:noFill/>
            <a:miter lim="800000"/>
            <a:headEnd/>
            <a:tailEnd/>
          </a:ln>
        </p:spPr>
        <p:txBody>
          <a:bodyPr anchor="ctr"/>
          <a:lstStyle/>
          <a:p>
            <a:pPr algn="ctr">
              <a:defRPr/>
            </a:pPr>
            <a:r>
              <a:rPr lang="zh-CN" altLang="en-US" sz="4000" dirty="0" smtClean="0">
                <a:solidFill>
                  <a:srgbClr val="D72613"/>
                </a:solidFill>
                <a:latin typeface="+mj-lt"/>
                <a:ea typeface="+mj-ea"/>
                <a:cs typeface="微软雅黑"/>
              </a:rPr>
              <a:t>谢谢！</a:t>
            </a:r>
            <a:endParaRPr lang="en-US" altLang="zh-CN" sz="4000" dirty="0" smtClean="0">
              <a:solidFill>
                <a:srgbClr val="D72613"/>
              </a:solidFill>
              <a:latin typeface="+mj-lt"/>
              <a:ea typeface="+mj-ea"/>
              <a:cs typeface="微软雅黑"/>
            </a:endParaRPr>
          </a:p>
          <a:p>
            <a:pPr algn="ctr">
              <a:defRPr/>
            </a:pPr>
            <a:r>
              <a:rPr lang="zh-CN" altLang="en-US" sz="4000" dirty="0" smtClean="0">
                <a:solidFill>
                  <a:srgbClr val="D72613"/>
                </a:solidFill>
                <a:latin typeface="+mj-lt"/>
                <a:ea typeface="+mj-ea"/>
                <a:cs typeface="微软雅黑"/>
              </a:rPr>
              <a:t>敬请指导！</a:t>
            </a:r>
            <a:endParaRPr lang="en-US" altLang="zh-CN" sz="4000" dirty="0" smtClean="0">
              <a:solidFill>
                <a:srgbClr val="D72613"/>
              </a:solidFill>
              <a:latin typeface="+mj-lt"/>
              <a:ea typeface="+mj-ea"/>
              <a:cs typeface="微软雅黑"/>
            </a:endParaRPr>
          </a:p>
          <a:p>
            <a:pPr algn="ctr">
              <a:defRPr/>
            </a:pPr>
            <a:endParaRPr lang="en-US" altLang="zh-CN" dirty="0" smtClean="0">
              <a:solidFill>
                <a:srgbClr val="D72613"/>
              </a:solidFill>
              <a:latin typeface="+mj-lt"/>
              <a:ea typeface="+mj-ea"/>
              <a:cs typeface="微软雅黑"/>
            </a:endParaRPr>
          </a:p>
          <a:p>
            <a:pPr algn="ctr">
              <a:defRPr/>
            </a:pPr>
            <a:endParaRPr lang="en-US" altLang="zh-CN" dirty="0">
              <a:solidFill>
                <a:srgbClr val="D72613"/>
              </a:solidFill>
              <a:latin typeface="+mj-lt"/>
              <a:ea typeface="+mj-ea"/>
              <a:cs typeface="微软雅黑"/>
            </a:endParaRPr>
          </a:p>
          <a:p>
            <a:pPr algn="ctr">
              <a:defRPr/>
            </a:pPr>
            <a:endParaRPr lang="en-US" altLang="zh-CN" dirty="0" smtClean="0">
              <a:solidFill>
                <a:srgbClr val="D72613"/>
              </a:solidFill>
              <a:latin typeface="+mj-lt"/>
              <a:ea typeface="+mj-ea"/>
              <a:cs typeface="微软雅黑"/>
            </a:endParaRPr>
          </a:p>
          <a:p>
            <a:pPr algn="ctr">
              <a:defRPr/>
            </a:pPr>
            <a:endParaRPr lang="en-US" altLang="zh-CN" dirty="0">
              <a:solidFill>
                <a:srgbClr val="D72613"/>
              </a:solidFill>
              <a:latin typeface="+mj-lt"/>
              <a:ea typeface="+mj-ea"/>
              <a:cs typeface="微软雅黑"/>
            </a:endParaRPr>
          </a:p>
          <a:p>
            <a:pPr algn="ctr">
              <a:defRPr/>
            </a:pPr>
            <a:r>
              <a:rPr lang="en-US" altLang="zh-CN" dirty="0" smtClean="0">
                <a:solidFill>
                  <a:srgbClr val="D72613"/>
                </a:solidFill>
                <a:latin typeface="+mj-lt"/>
                <a:ea typeface="+mj-ea"/>
                <a:cs typeface="微软雅黑"/>
              </a:rPr>
              <a:t>                               Email:  zhangkuo@sogou-inc.com</a:t>
            </a:r>
            <a:endParaRPr lang="zh-CN" altLang="en-US" dirty="0">
              <a:solidFill>
                <a:srgbClr val="D72613"/>
              </a:solidFill>
              <a:latin typeface="+mj-lt"/>
              <a:ea typeface="+mj-ea"/>
              <a:cs typeface="微软雅黑"/>
            </a:endParaRPr>
          </a:p>
        </p:txBody>
      </p:sp>
    </p:spTree>
  </p:cSld>
  <p:clrMapOvr>
    <a:masterClrMapping/>
  </p:clrMapOvr>
  <p:transition>
    <p:wipe dir="d"/>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1"/>
          <p:cNvSpPr>
            <a:spLocks noGrp="1"/>
          </p:cNvSpPr>
          <p:nvPr>
            <p:ph type="title"/>
          </p:nvPr>
        </p:nvSpPr>
        <p:spPr>
          <a:xfrm>
            <a:off x="485804" y="507984"/>
            <a:ext cx="8229600" cy="635000"/>
          </a:xfrm>
        </p:spPr>
        <p:txBody>
          <a:bodyPr>
            <a:normAutofit/>
          </a:bodyPr>
          <a:lstStyle/>
          <a:p>
            <a:pPr>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国际上流行的知识库</a:t>
            </a:r>
          </a:p>
        </p:txBody>
      </p:sp>
      <p:graphicFrame>
        <p:nvGraphicFramePr>
          <p:cNvPr id="4" name="内容占位符 3"/>
          <p:cNvGraphicFramePr>
            <a:graphicFrameLocks noGrp="1"/>
          </p:cNvGraphicFramePr>
          <p:nvPr>
            <p:ph idx="1"/>
          </p:nvPr>
        </p:nvGraphicFramePr>
        <p:xfrm>
          <a:off x="357188" y="1143000"/>
          <a:ext cx="8429654" cy="5000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strips dir="l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1"/>
          <p:cNvSpPr>
            <a:spLocks noGrp="1"/>
          </p:cNvSpPr>
          <p:nvPr>
            <p:ph type="title"/>
          </p:nvPr>
        </p:nvSpPr>
        <p:spPr>
          <a:xfrm>
            <a:off x="485804" y="507984"/>
            <a:ext cx="8229600" cy="635000"/>
          </a:xfrm>
        </p:spPr>
        <p:txBody>
          <a:bodyPr/>
          <a:lstStyle/>
          <a:p>
            <a:pPr>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知立方知识库构建</a:t>
            </a:r>
          </a:p>
        </p:txBody>
      </p:sp>
      <p:sp>
        <p:nvSpPr>
          <p:cNvPr id="5" name="内容占位符 2"/>
          <p:cNvSpPr>
            <a:spLocks noGrp="1"/>
          </p:cNvSpPr>
          <p:nvPr>
            <p:ph idx="1"/>
          </p:nvPr>
        </p:nvSpPr>
        <p:spPr>
          <a:xfrm>
            <a:off x="357188" y="1143000"/>
            <a:ext cx="8686800" cy="5429272"/>
          </a:xfrm>
        </p:spPr>
        <p:txBody>
          <a:bodyPr>
            <a:normAutofit fontScale="92500" lnSpcReduction="10000"/>
          </a:bodyPr>
          <a:lstStyle/>
          <a:p>
            <a:pPr>
              <a:defRPr/>
            </a:pPr>
            <a:r>
              <a:rPr lang="zh-CN" altLang="en-US" dirty="0" smtClean="0">
                <a:sym typeface="Wingdings" pitchFamily="2" charset="2"/>
              </a:rPr>
              <a:t>本体构建</a:t>
            </a:r>
            <a:endParaRPr lang="en-US" altLang="zh-CN" dirty="0" smtClean="0">
              <a:sym typeface="Wingdings" pitchFamily="2" charset="2"/>
            </a:endParaRPr>
          </a:p>
          <a:p>
            <a:pPr lvl="1">
              <a:defRPr/>
            </a:pPr>
            <a:r>
              <a:rPr lang="zh-CN" altLang="en-US" dirty="0" smtClean="0"/>
              <a:t>各类型实体挖掘、属性名称挖掘</a:t>
            </a:r>
            <a:endParaRPr lang="en-US" altLang="zh-CN" dirty="0" smtClean="0"/>
          </a:p>
          <a:p>
            <a:pPr lvl="1">
              <a:defRPr/>
            </a:pPr>
            <a:r>
              <a:rPr lang="zh-CN" altLang="en-US" dirty="0" smtClean="0"/>
              <a:t>编辑系统</a:t>
            </a:r>
            <a:endParaRPr lang="en-US" altLang="zh-CN" dirty="0" smtClean="0"/>
          </a:p>
          <a:p>
            <a:pPr>
              <a:defRPr/>
            </a:pPr>
            <a:r>
              <a:rPr lang="zh-CN" altLang="en-US" dirty="0" smtClean="0"/>
              <a:t>实例填充</a:t>
            </a:r>
            <a:endParaRPr lang="en-US" altLang="zh-CN" dirty="0" smtClean="0"/>
          </a:p>
          <a:p>
            <a:pPr lvl="1">
              <a:defRPr/>
            </a:pPr>
            <a:r>
              <a:rPr lang="zh-CN" altLang="en-US" dirty="0" smtClean="0"/>
              <a:t>纯文本属性、实体抽取</a:t>
            </a:r>
            <a:endParaRPr lang="en-US" altLang="zh-CN" dirty="0" smtClean="0"/>
          </a:p>
          <a:p>
            <a:pPr lvl="1">
              <a:defRPr/>
            </a:pPr>
            <a:r>
              <a:rPr lang="zh-CN" altLang="en-US" dirty="0" smtClean="0"/>
              <a:t>半结构化数据抽取</a:t>
            </a:r>
            <a:endParaRPr lang="en-US" altLang="zh-CN" dirty="0" smtClean="0"/>
          </a:p>
          <a:p>
            <a:pPr>
              <a:defRPr/>
            </a:pPr>
            <a:r>
              <a:rPr lang="zh-CN" altLang="en-US" dirty="0" smtClean="0"/>
              <a:t>异构数据整合</a:t>
            </a:r>
            <a:endParaRPr lang="en-US" altLang="zh-CN" dirty="0" smtClean="0"/>
          </a:p>
          <a:p>
            <a:pPr lvl="1">
              <a:defRPr/>
            </a:pPr>
            <a:r>
              <a:rPr lang="zh-CN" altLang="en-US" dirty="0" smtClean="0"/>
              <a:t>实体对齐、属性值决策、关系建立</a:t>
            </a:r>
            <a:endParaRPr lang="en-US" altLang="zh-CN" dirty="0" smtClean="0"/>
          </a:p>
          <a:p>
            <a:pPr>
              <a:defRPr/>
            </a:pPr>
            <a:r>
              <a:rPr lang="zh-CN" altLang="en-US" dirty="0" smtClean="0"/>
              <a:t>实体重要度计算</a:t>
            </a:r>
            <a:endParaRPr lang="en-US" altLang="zh-CN" dirty="0" smtClean="0"/>
          </a:p>
          <a:p>
            <a:pPr>
              <a:defRPr/>
            </a:pPr>
            <a:r>
              <a:rPr lang="zh-CN" altLang="en-US" dirty="0" smtClean="0"/>
              <a:t>推理完善数据</a:t>
            </a:r>
            <a:endParaRPr lang="en-US" altLang="zh-CN" dirty="0" smtClean="0"/>
          </a:p>
          <a:p>
            <a:pPr>
              <a:defRPr/>
            </a:pPr>
            <a:r>
              <a:rPr lang="zh-CN" altLang="en-US" dirty="0" smtClean="0"/>
              <a:t>搜索整合（查询词生成）</a:t>
            </a:r>
            <a:endParaRPr lang="en-US" altLang="zh-CN" dirty="0" smtClean="0">
              <a:sym typeface="Wingdings" pitchFamily="2" charset="2"/>
            </a:endParaRPr>
          </a:p>
          <a:p>
            <a:pPr>
              <a:defRPr/>
            </a:pPr>
            <a:r>
              <a:rPr lang="zh-CN" altLang="en-US" dirty="0" smtClean="0">
                <a:sym typeface="Wingdings" pitchFamily="2" charset="2"/>
              </a:rPr>
              <a:t>覆盖率、准确率</a:t>
            </a:r>
            <a:endParaRPr lang="en-US" altLang="zh-CN" dirty="0" smtClean="0">
              <a:sym typeface="Wingdings" pitchFamily="2" charset="2"/>
            </a:endParaRPr>
          </a:p>
          <a:p>
            <a:pPr>
              <a:defRPr/>
            </a:pPr>
            <a:endParaRPr lang="en-US" altLang="zh-CN" dirty="0" smtClean="0"/>
          </a:p>
          <a:p>
            <a:pPr>
              <a:buNone/>
              <a:defRPr/>
            </a:pPr>
            <a:endParaRPr lang="en-US" altLang="zh-CN" dirty="0" smtClean="0"/>
          </a:p>
        </p:txBody>
      </p:sp>
    </p:spTree>
  </p:cSld>
  <p:clrMapOvr>
    <a:masterClrMapping/>
  </p:clrMapOvr>
  <p:transition>
    <p:strips dir="l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1"/>
          <p:cNvSpPr>
            <a:spLocks noGrp="1"/>
          </p:cNvSpPr>
          <p:nvPr>
            <p:ph type="title"/>
          </p:nvPr>
        </p:nvSpPr>
        <p:spPr>
          <a:xfrm>
            <a:off x="485804" y="507984"/>
            <a:ext cx="8229600" cy="635000"/>
          </a:xfrm>
        </p:spPr>
        <p:txBody>
          <a:bodyPr/>
          <a:lstStyle/>
          <a:p>
            <a:pPr>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本体建立</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 </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实体、属性抽取</a:t>
            </a:r>
          </a:p>
        </p:txBody>
      </p:sp>
      <p:graphicFrame>
        <p:nvGraphicFramePr>
          <p:cNvPr id="6" name="内容占位符 5"/>
          <p:cNvGraphicFramePr>
            <a:graphicFrameLocks noGrp="1"/>
          </p:cNvGraphicFramePr>
          <p:nvPr>
            <p:ph idx="1"/>
          </p:nvPr>
        </p:nvGraphicFramePr>
        <p:xfrm>
          <a:off x="357188" y="3429000"/>
          <a:ext cx="4929192" cy="2714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9" name="图示 38"/>
          <p:cNvGraphicFramePr/>
          <p:nvPr/>
        </p:nvGraphicFramePr>
        <p:xfrm>
          <a:off x="-357222" y="1142984"/>
          <a:ext cx="4500594" cy="28575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1" name="椭圆 100"/>
          <p:cNvSpPr/>
          <p:nvPr/>
        </p:nvSpPr>
        <p:spPr>
          <a:xfrm>
            <a:off x="5786446" y="1643050"/>
            <a:ext cx="428628" cy="4286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2" name="椭圆 101"/>
          <p:cNvSpPr/>
          <p:nvPr/>
        </p:nvSpPr>
        <p:spPr>
          <a:xfrm>
            <a:off x="5786446" y="2285992"/>
            <a:ext cx="428628" cy="4286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3" name="椭圆 102"/>
          <p:cNvSpPr/>
          <p:nvPr/>
        </p:nvSpPr>
        <p:spPr>
          <a:xfrm>
            <a:off x="5786446" y="3357562"/>
            <a:ext cx="428628" cy="428628"/>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104" name="椭圆 103"/>
          <p:cNvSpPr/>
          <p:nvPr/>
        </p:nvSpPr>
        <p:spPr>
          <a:xfrm>
            <a:off x="7143768" y="3357562"/>
            <a:ext cx="428628" cy="42862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5" name="椭圆 104"/>
          <p:cNvSpPr/>
          <p:nvPr/>
        </p:nvSpPr>
        <p:spPr>
          <a:xfrm>
            <a:off x="7143768" y="2285992"/>
            <a:ext cx="428628" cy="42862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sp>
        <p:nvSpPr>
          <p:cNvPr id="106" name="椭圆 105"/>
          <p:cNvSpPr/>
          <p:nvPr/>
        </p:nvSpPr>
        <p:spPr>
          <a:xfrm>
            <a:off x="7143768" y="1643050"/>
            <a:ext cx="428628" cy="428628"/>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a:p>
        </p:txBody>
      </p:sp>
      <p:cxnSp>
        <p:nvCxnSpPr>
          <p:cNvPr id="107" name="直接箭头连接符 106"/>
          <p:cNvCxnSpPr>
            <a:stCxn id="101" idx="6"/>
            <a:endCxn id="106" idx="2"/>
          </p:cNvCxnSpPr>
          <p:nvPr/>
        </p:nvCxnSpPr>
        <p:spPr>
          <a:xfrm>
            <a:off x="6215074" y="1857364"/>
            <a:ext cx="92869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103" idx="6"/>
            <a:endCxn id="104" idx="2"/>
          </p:cNvCxnSpPr>
          <p:nvPr/>
        </p:nvCxnSpPr>
        <p:spPr>
          <a:xfrm>
            <a:off x="6215074" y="3571876"/>
            <a:ext cx="92869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9" name="直接箭头连接符 108"/>
          <p:cNvCxnSpPr>
            <a:stCxn id="102" idx="6"/>
            <a:endCxn id="105" idx="2"/>
          </p:cNvCxnSpPr>
          <p:nvPr/>
        </p:nvCxnSpPr>
        <p:spPr>
          <a:xfrm>
            <a:off x="6215074" y="2500306"/>
            <a:ext cx="928694"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a:stCxn id="101" idx="6"/>
            <a:endCxn id="105" idx="2"/>
          </p:cNvCxnSpPr>
          <p:nvPr/>
        </p:nvCxnSpPr>
        <p:spPr>
          <a:xfrm>
            <a:off x="6215074" y="1857364"/>
            <a:ext cx="928694" cy="64294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5786446" y="2786058"/>
            <a:ext cx="285752" cy="369332"/>
          </a:xfrm>
          <a:prstGeom prst="rect">
            <a:avLst/>
          </a:prstGeom>
          <a:noFill/>
        </p:spPr>
        <p:txBody>
          <a:bodyPr wrap="square" rtlCol="0">
            <a:spAutoFit/>
          </a:bodyPr>
          <a:lstStyle/>
          <a:p>
            <a:r>
              <a:rPr lang="en-US" altLang="zh-CN" dirty="0" smtClean="0"/>
              <a:t>…</a:t>
            </a:r>
            <a:endParaRPr lang="zh-CN" altLang="en-US" dirty="0"/>
          </a:p>
        </p:txBody>
      </p:sp>
      <p:sp>
        <p:nvSpPr>
          <p:cNvPr id="112" name="TextBox 111"/>
          <p:cNvSpPr txBox="1"/>
          <p:nvPr/>
        </p:nvSpPr>
        <p:spPr>
          <a:xfrm>
            <a:off x="7143768" y="2786058"/>
            <a:ext cx="285752" cy="369332"/>
          </a:xfrm>
          <a:prstGeom prst="rect">
            <a:avLst/>
          </a:prstGeom>
          <a:noFill/>
        </p:spPr>
        <p:txBody>
          <a:bodyPr wrap="square" rtlCol="0">
            <a:spAutoFit/>
          </a:bodyPr>
          <a:lstStyle/>
          <a:p>
            <a:r>
              <a:rPr lang="en-US" altLang="zh-CN" dirty="0" smtClean="0"/>
              <a:t>…</a:t>
            </a:r>
            <a:endParaRPr lang="zh-CN" altLang="en-US" dirty="0"/>
          </a:p>
        </p:txBody>
      </p:sp>
      <p:sp>
        <p:nvSpPr>
          <p:cNvPr id="113" name="TextBox 112"/>
          <p:cNvSpPr txBox="1"/>
          <p:nvPr/>
        </p:nvSpPr>
        <p:spPr>
          <a:xfrm>
            <a:off x="5286380" y="1643050"/>
            <a:ext cx="571504" cy="369332"/>
          </a:xfrm>
          <a:prstGeom prst="rect">
            <a:avLst/>
          </a:prstGeom>
          <a:noFill/>
        </p:spPr>
        <p:txBody>
          <a:bodyPr wrap="square" rtlCol="0">
            <a:spAutoFit/>
          </a:bodyPr>
          <a:lstStyle/>
          <a:p>
            <a:r>
              <a:rPr lang="en-US" dirty="0" smtClean="0"/>
              <a:t>q</a:t>
            </a:r>
            <a:r>
              <a:rPr lang="en-US" baseline="-25000" dirty="0" smtClean="0"/>
              <a:t>1</a:t>
            </a:r>
            <a:endParaRPr lang="zh-CN" altLang="en-US" dirty="0"/>
          </a:p>
        </p:txBody>
      </p:sp>
      <p:sp>
        <p:nvSpPr>
          <p:cNvPr id="114" name="TextBox 113"/>
          <p:cNvSpPr txBox="1"/>
          <p:nvPr/>
        </p:nvSpPr>
        <p:spPr>
          <a:xfrm>
            <a:off x="5286380" y="3357562"/>
            <a:ext cx="571504" cy="369332"/>
          </a:xfrm>
          <a:prstGeom prst="rect">
            <a:avLst/>
          </a:prstGeom>
          <a:noFill/>
        </p:spPr>
        <p:txBody>
          <a:bodyPr wrap="square" rtlCol="0">
            <a:spAutoFit/>
          </a:bodyPr>
          <a:lstStyle/>
          <a:p>
            <a:r>
              <a:rPr lang="en-US" dirty="0" err="1" smtClean="0"/>
              <a:t>q</a:t>
            </a:r>
            <a:r>
              <a:rPr lang="en-US" baseline="-25000" dirty="0" err="1" smtClean="0"/>
              <a:t>m</a:t>
            </a:r>
            <a:endParaRPr lang="zh-CN" altLang="en-US" dirty="0"/>
          </a:p>
        </p:txBody>
      </p:sp>
      <p:sp>
        <p:nvSpPr>
          <p:cNvPr id="115" name="TextBox 114"/>
          <p:cNvSpPr txBox="1"/>
          <p:nvPr/>
        </p:nvSpPr>
        <p:spPr>
          <a:xfrm>
            <a:off x="5286380" y="2285992"/>
            <a:ext cx="571504" cy="369332"/>
          </a:xfrm>
          <a:prstGeom prst="rect">
            <a:avLst/>
          </a:prstGeom>
          <a:noFill/>
        </p:spPr>
        <p:txBody>
          <a:bodyPr wrap="square" rtlCol="0">
            <a:spAutoFit/>
          </a:bodyPr>
          <a:lstStyle/>
          <a:p>
            <a:r>
              <a:rPr lang="en-US" dirty="0" smtClean="0"/>
              <a:t>q</a:t>
            </a:r>
            <a:r>
              <a:rPr lang="en-US" baseline="-25000" dirty="0" smtClean="0"/>
              <a:t>2</a:t>
            </a:r>
            <a:endParaRPr lang="zh-CN" altLang="en-US" dirty="0"/>
          </a:p>
        </p:txBody>
      </p:sp>
      <p:sp>
        <p:nvSpPr>
          <p:cNvPr id="116" name="TextBox 115"/>
          <p:cNvSpPr txBox="1"/>
          <p:nvPr/>
        </p:nvSpPr>
        <p:spPr>
          <a:xfrm>
            <a:off x="7572396" y="1643050"/>
            <a:ext cx="571504" cy="369332"/>
          </a:xfrm>
          <a:prstGeom prst="rect">
            <a:avLst/>
          </a:prstGeom>
          <a:noFill/>
        </p:spPr>
        <p:txBody>
          <a:bodyPr wrap="square" rtlCol="0">
            <a:spAutoFit/>
          </a:bodyPr>
          <a:lstStyle/>
          <a:p>
            <a:r>
              <a:rPr lang="en-US" dirty="0" smtClean="0"/>
              <a:t>u</a:t>
            </a:r>
            <a:r>
              <a:rPr lang="en-US" baseline="-25000" dirty="0" smtClean="0"/>
              <a:t>1</a:t>
            </a:r>
            <a:endParaRPr lang="zh-CN" altLang="en-US" dirty="0" smtClean="0"/>
          </a:p>
        </p:txBody>
      </p:sp>
      <p:sp>
        <p:nvSpPr>
          <p:cNvPr id="117" name="TextBox 116"/>
          <p:cNvSpPr txBox="1"/>
          <p:nvPr/>
        </p:nvSpPr>
        <p:spPr>
          <a:xfrm>
            <a:off x="7572396" y="2285992"/>
            <a:ext cx="571504" cy="369332"/>
          </a:xfrm>
          <a:prstGeom prst="rect">
            <a:avLst/>
          </a:prstGeom>
          <a:noFill/>
        </p:spPr>
        <p:txBody>
          <a:bodyPr wrap="square" rtlCol="0">
            <a:spAutoFit/>
          </a:bodyPr>
          <a:lstStyle/>
          <a:p>
            <a:r>
              <a:rPr lang="en-US" dirty="0" smtClean="0"/>
              <a:t>u</a:t>
            </a:r>
            <a:r>
              <a:rPr lang="en-US" baseline="-25000" dirty="0" smtClean="0"/>
              <a:t>2</a:t>
            </a:r>
            <a:endParaRPr lang="zh-CN" altLang="en-US" dirty="0" smtClean="0"/>
          </a:p>
        </p:txBody>
      </p:sp>
      <p:sp>
        <p:nvSpPr>
          <p:cNvPr id="118" name="TextBox 117"/>
          <p:cNvSpPr txBox="1"/>
          <p:nvPr/>
        </p:nvSpPr>
        <p:spPr>
          <a:xfrm>
            <a:off x="7572396" y="3357562"/>
            <a:ext cx="571504" cy="369332"/>
          </a:xfrm>
          <a:prstGeom prst="rect">
            <a:avLst/>
          </a:prstGeom>
          <a:noFill/>
        </p:spPr>
        <p:txBody>
          <a:bodyPr wrap="square" rtlCol="0">
            <a:spAutoFit/>
          </a:bodyPr>
          <a:lstStyle/>
          <a:p>
            <a:r>
              <a:rPr lang="en-US" dirty="0" smtClean="0"/>
              <a:t>u</a:t>
            </a:r>
            <a:r>
              <a:rPr lang="en-US" baseline="-25000" dirty="0" smtClean="0"/>
              <a:t>n</a:t>
            </a:r>
            <a:endParaRPr lang="zh-CN" altLang="en-US" dirty="0" smtClean="0"/>
          </a:p>
        </p:txBody>
      </p:sp>
      <p:sp>
        <p:nvSpPr>
          <p:cNvPr id="119" name="TextBox 118"/>
          <p:cNvSpPr txBox="1"/>
          <p:nvPr/>
        </p:nvSpPr>
        <p:spPr>
          <a:xfrm>
            <a:off x="6357950" y="1500174"/>
            <a:ext cx="571504" cy="369332"/>
          </a:xfrm>
          <a:prstGeom prst="rect">
            <a:avLst/>
          </a:prstGeom>
          <a:noFill/>
        </p:spPr>
        <p:txBody>
          <a:bodyPr wrap="square" rtlCol="0">
            <a:spAutoFit/>
          </a:bodyPr>
          <a:lstStyle/>
          <a:p>
            <a:r>
              <a:rPr lang="en-US" dirty="0" smtClean="0"/>
              <a:t>w</a:t>
            </a:r>
            <a:r>
              <a:rPr lang="en-US" baseline="-25000" dirty="0" smtClean="0"/>
              <a:t>11</a:t>
            </a:r>
            <a:endParaRPr lang="zh-CN" altLang="en-US" dirty="0" smtClean="0"/>
          </a:p>
        </p:txBody>
      </p:sp>
      <p:sp>
        <p:nvSpPr>
          <p:cNvPr id="120" name="TextBox 119"/>
          <p:cNvSpPr txBox="1"/>
          <p:nvPr/>
        </p:nvSpPr>
        <p:spPr>
          <a:xfrm>
            <a:off x="6500826" y="1857364"/>
            <a:ext cx="571504" cy="369332"/>
          </a:xfrm>
          <a:prstGeom prst="rect">
            <a:avLst/>
          </a:prstGeom>
          <a:noFill/>
        </p:spPr>
        <p:txBody>
          <a:bodyPr wrap="square" rtlCol="0">
            <a:spAutoFit/>
          </a:bodyPr>
          <a:lstStyle/>
          <a:p>
            <a:r>
              <a:rPr lang="en-US" dirty="0" smtClean="0"/>
              <a:t>w</a:t>
            </a:r>
            <a:r>
              <a:rPr lang="en-US" baseline="-25000" dirty="0" smtClean="0"/>
              <a:t>12</a:t>
            </a:r>
            <a:endParaRPr lang="zh-CN" altLang="en-US" dirty="0" smtClean="0"/>
          </a:p>
        </p:txBody>
      </p:sp>
      <p:sp>
        <p:nvSpPr>
          <p:cNvPr id="121" name="TextBox 120"/>
          <p:cNvSpPr txBox="1"/>
          <p:nvPr/>
        </p:nvSpPr>
        <p:spPr>
          <a:xfrm>
            <a:off x="6357950" y="2143116"/>
            <a:ext cx="571504" cy="369332"/>
          </a:xfrm>
          <a:prstGeom prst="rect">
            <a:avLst/>
          </a:prstGeom>
          <a:noFill/>
        </p:spPr>
        <p:txBody>
          <a:bodyPr wrap="square" rtlCol="0">
            <a:spAutoFit/>
          </a:bodyPr>
          <a:lstStyle/>
          <a:p>
            <a:r>
              <a:rPr lang="en-US" dirty="0" smtClean="0"/>
              <a:t>w</a:t>
            </a:r>
            <a:r>
              <a:rPr lang="en-US" baseline="-25000" dirty="0" smtClean="0"/>
              <a:t>22</a:t>
            </a:r>
            <a:endParaRPr lang="zh-CN" altLang="en-US" dirty="0" smtClean="0"/>
          </a:p>
        </p:txBody>
      </p:sp>
      <p:sp>
        <p:nvSpPr>
          <p:cNvPr id="122" name="TextBox 121"/>
          <p:cNvSpPr txBox="1"/>
          <p:nvPr/>
        </p:nvSpPr>
        <p:spPr>
          <a:xfrm>
            <a:off x="6357950" y="3214686"/>
            <a:ext cx="571504" cy="369332"/>
          </a:xfrm>
          <a:prstGeom prst="rect">
            <a:avLst/>
          </a:prstGeom>
          <a:noFill/>
        </p:spPr>
        <p:txBody>
          <a:bodyPr wrap="square" rtlCol="0">
            <a:spAutoFit/>
          </a:bodyPr>
          <a:lstStyle/>
          <a:p>
            <a:r>
              <a:rPr lang="en-US" dirty="0" err="1" smtClean="0"/>
              <a:t>w</a:t>
            </a:r>
            <a:r>
              <a:rPr lang="en-US" baseline="-25000" dirty="0" err="1" smtClean="0"/>
              <a:t>mn</a:t>
            </a:r>
            <a:endParaRPr lang="zh-CN" altLang="en-US" dirty="0" smtClean="0"/>
          </a:p>
        </p:txBody>
      </p:sp>
      <p:sp>
        <p:nvSpPr>
          <p:cNvPr id="123" name="TextBox 122"/>
          <p:cNvSpPr txBox="1"/>
          <p:nvPr/>
        </p:nvSpPr>
        <p:spPr>
          <a:xfrm>
            <a:off x="4681849" y="1928802"/>
            <a:ext cx="461665" cy="1571636"/>
          </a:xfrm>
          <a:prstGeom prst="rect">
            <a:avLst/>
          </a:prstGeom>
          <a:noFill/>
        </p:spPr>
        <p:txBody>
          <a:bodyPr vert="eaVert" wrap="square" rtlCol="0">
            <a:spAutoFit/>
          </a:bodyPr>
          <a:lstStyle/>
          <a:p>
            <a:r>
              <a:rPr lang="zh-CN" altLang="en-US" b="1" dirty="0" smtClean="0">
                <a:solidFill>
                  <a:srgbClr val="FF0000"/>
                </a:solidFill>
              </a:rPr>
              <a:t>随机游走模型</a:t>
            </a:r>
            <a:endParaRPr lang="zh-CN" altLang="en-US" b="1" dirty="0">
              <a:solidFill>
                <a:srgbClr val="FF0000"/>
              </a:solidFill>
            </a:endParaRPr>
          </a:p>
        </p:txBody>
      </p:sp>
      <p:sp>
        <p:nvSpPr>
          <p:cNvPr id="124" name="圆角矩形 123"/>
          <p:cNvSpPr/>
          <p:nvPr/>
        </p:nvSpPr>
        <p:spPr>
          <a:xfrm>
            <a:off x="4643438" y="1500174"/>
            <a:ext cx="3500462" cy="2428892"/>
          </a:xfrm>
          <a:prstGeom prst="roundRect">
            <a:avLst/>
          </a:prstGeom>
          <a:noFill/>
          <a:effectLst>
            <a:outerShdw blurRad="50800" dist="50800" dir="5400000" sx="1000" sy="1000" algn="ctr" rotWithShape="0">
              <a:schemeClr val="accent1">
                <a:lumMod val="20000"/>
                <a:lumOff val="8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p:cNvGrpSpPr/>
          <p:nvPr/>
        </p:nvGrpSpPr>
        <p:grpSpPr>
          <a:xfrm>
            <a:off x="2000232" y="4572008"/>
            <a:ext cx="5143536" cy="1357322"/>
            <a:chOff x="10144164" y="4500570"/>
            <a:chExt cx="5143536" cy="1357322"/>
          </a:xfrm>
        </p:grpSpPr>
        <p:graphicFrame>
          <p:nvGraphicFramePr>
            <p:cNvPr id="37" name="图示 36"/>
            <p:cNvGraphicFramePr/>
            <p:nvPr/>
          </p:nvGraphicFramePr>
          <p:xfrm>
            <a:off x="10144164" y="5000636"/>
            <a:ext cx="5143536" cy="857256"/>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38" name="TextBox 37"/>
            <p:cNvSpPr txBox="1"/>
            <p:nvPr/>
          </p:nvSpPr>
          <p:spPr>
            <a:xfrm>
              <a:off x="11787238" y="4500570"/>
              <a:ext cx="2143140" cy="369332"/>
            </a:xfrm>
            <a:prstGeom prst="rect">
              <a:avLst/>
            </a:prstGeom>
            <a:noFill/>
          </p:spPr>
          <p:txBody>
            <a:bodyPr wrap="square" rtlCol="0">
              <a:spAutoFit/>
            </a:bodyPr>
            <a:lstStyle/>
            <a:p>
              <a:r>
                <a:rPr lang="zh-CN" altLang="en-US" b="1" dirty="0" smtClean="0"/>
                <a:t>查询日志分析</a:t>
              </a:r>
              <a:endParaRPr lang="zh-CN" altLang="en-US" b="1" dirty="0"/>
            </a:p>
          </p:txBody>
        </p:sp>
      </p:grpSp>
      <p:grpSp>
        <p:nvGrpSpPr>
          <p:cNvPr id="46" name="组合 45"/>
          <p:cNvGrpSpPr/>
          <p:nvPr/>
        </p:nvGrpSpPr>
        <p:grpSpPr>
          <a:xfrm>
            <a:off x="1711545" y="4071942"/>
            <a:ext cx="8575495" cy="2500330"/>
            <a:chOff x="1711545" y="4071942"/>
            <a:chExt cx="8575495" cy="2500330"/>
          </a:xfrm>
        </p:grpSpPr>
        <p:graphicFrame>
          <p:nvGraphicFramePr>
            <p:cNvPr id="9" name="图示 8"/>
            <p:cNvGraphicFramePr/>
            <p:nvPr/>
          </p:nvGraphicFramePr>
          <p:xfrm>
            <a:off x="1928794" y="4572008"/>
            <a:ext cx="8358246" cy="200026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pSp>
          <p:nvGrpSpPr>
            <p:cNvPr id="40" name="组合 39"/>
            <p:cNvGrpSpPr/>
            <p:nvPr/>
          </p:nvGrpSpPr>
          <p:grpSpPr>
            <a:xfrm rot="4541271">
              <a:off x="2000231" y="4214819"/>
              <a:ext cx="500067" cy="214314"/>
              <a:chOff x="1696381" y="222668"/>
              <a:chExt cx="611285" cy="313760"/>
            </a:xfrm>
            <a:scene3d>
              <a:camera prst="orthographicFront"/>
              <a:lightRig rig="flat" dir="t"/>
            </a:scene3d>
          </p:grpSpPr>
          <p:sp>
            <p:nvSpPr>
              <p:cNvPr id="41" name="右箭头 40"/>
              <p:cNvSpPr/>
              <p:nvPr/>
            </p:nvSpPr>
            <p:spPr>
              <a:xfrm>
                <a:off x="1696381" y="222668"/>
                <a:ext cx="611285" cy="313760"/>
              </a:xfrm>
              <a:prstGeom prst="rightArrow">
                <a:avLst>
                  <a:gd name="adj1" fmla="val 60000"/>
                  <a:gd name="adj2" fmla="val 50000"/>
                </a:avLst>
              </a:prstGeom>
              <a:sp3d z="-80000" prstMaterial="plastic">
                <a:bevelT w="50800" h="50800"/>
                <a:bevelB w="25400" h="2540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2" name="右箭头 4"/>
              <p:cNvSpPr/>
              <p:nvPr/>
            </p:nvSpPr>
            <p:spPr>
              <a:xfrm>
                <a:off x="1696381" y="285420"/>
                <a:ext cx="517157" cy="188256"/>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p:txBody>
          </p:sp>
        </p:grpSp>
        <p:grpSp>
          <p:nvGrpSpPr>
            <p:cNvPr id="43" name="组合 42"/>
            <p:cNvGrpSpPr/>
            <p:nvPr/>
          </p:nvGrpSpPr>
          <p:grpSpPr>
            <a:xfrm rot="4690874">
              <a:off x="1011725" y="4875217"/>
              <a:ext cx="1601529" cy="201889"/>
              <a:chOff x="1696381" y="222668"/>
              <a:chExt cx="611285" cy="313760"/>
            </a:xfrm>
            <a:solidFill>
              <a:schemeClr val="accent6">
                <a:lumMod val="75000"/>
              </a:schemeClr>
            </a:solidFill>
            <a:scene3d>
              <a:camera prst="orthographicFront"/>
              <a:lightRig rig="flat" dir="t"/>
            </a:scene3d>
          </p:grpSpPr>
          <p:sp>
            <p:nvSpPr>
              <p:cNvPr id="44" name="右箭头 43"/>
              <p:cNvSpPr/>
              <p:nvPr/>
            </p:nvSpPr>
            <p:spPr>
              <a:xfrm>
                <a:off x="1696381" y="222668"/>
                <a:ext cx="611285" cy="313760"/>
              </a:xfrm>
              <a:prstGeom prst="rightArrow">
                <a:avLst>
                  <a:gd name="adj1" fmla="val 60000"/>
                  <a:gd name="adj2" fmla="val 50000"/>
                </a:avLst>
              </a:prstGeom>
              <a:grpFill/>
              <a:sp3d z="-80000" prstMaterial="plastic">
                <a:bevelT w="50800" h="50800"/>
                <a:bevelB w="25400" h="25400" prst="angle"/>
              </a:sp3d>
            </p:spPr>
            <p:style>
              <a:lnRef idx="0">
                <a:schemeClr val="lt1">
                  <a:hueOff val="0"/>
                  <a:satOff val="0"/>
                  <a:lumOff val="0"/>
                  <a:alphaOff val="0"/>
                </a:schemeClr>
              </a:lnRef>
              <a:fillRef idx="3">
                <a:schemeClr val="accent2">
                  <a:hueOff val="0"/>
                  <a:satOff val="0"/>
                  <a:lumOff val="0"/>
                  <a:alphaOff val="0"/>
                </a:schemeClr>
              </a:fillRef>
              <a:effectRef idx="2">
                <a:schemeClr val="accent2">
                  <a:hueOff val="0"/>
                  <a:satOff val="0"/>
                  <a:lumOff val="0"/>
                  <a:alphaOff val="0"/>
                </a:schemeClr>
              </a:effectRef>
              <a:fontRef idx="minor">
                <a:schemeClr val="lt1"/>
              </a:fontRef>
            </p:style>
          </p:sp>
          <p:sp>
            <p:nvSpPr>
              <p:cNvPr id="45" name="右箭头 4"/>
              <p:cNvSpPr/>
              <p:nvPr/>
            </p:nvSpPr>
            <p:spPr>
              <a:xfrm>
                <a:off x="1696381" y="285420"/>
                <a:ext cx="517157" cy="188256"/>
              </a:xfrm>
              <a:prstGeom prst="rect">
                <a:avLst/>
              </a:prstGeom>
              <a:grpFill/>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kern="1200"/>
              </a:p>
            </p:txBody>
          </p:sp>
        </p:grpSp>
      </p:grpSp>
      <p:grpSp>
        <p:nvGrpSpPr>
          <p:cNvPr id="47" name="组合 46"/>
          <p:cNvGrpSpPr/>
          <p:nvPr/>
        </p:nvGrpSpPr>
        <p:grpSpPr>
          <a:xfrm>
            <a:off x="142844" y="1124744"/>
            <a:ext cx="8110099" cy="3142050"/>
            <a:chOff x="9677931" y="1124744"/>
            <a:chExt cx="8110099" cy="3142050"/>
          </a:xfrm>
        </p:grpSpPr>
        <p:pic>
          <p:nvPicPr>
            <p:cNvPr id="30" name="图片 29" descr="QQ截图20121126204054.png"/>
            <p:cNvPicPr>
              <a:picLocks noChangeAspect="1"/>
            </p:cNvPicPr>
            <p:nvPr/>
          </p:nvPicPr>
          <p:blipFill>
            <a:blip r:embed="rId19" cstate="print"/>
            <a:stretch>
              <a:fillRect/>
            </a:stretch>
          </p:blipFill>
          <p:spPr>
            <a:xfrm>
              <a:off x="9677931" y="1142984"/>
              <a:ext cx="3752381" cy="3123810"/>
            </a:xfrm>
            <a:prstGeom prst="rect">
              <a:avLst/>
            </a:prstGeom>
          </p:spPr>
        </p:pic>
        <p:sp>
          <p:nvSpPr>
            <p:cNvPr id="36" name="TextBox 35"/>
            <p:cNvSpPr txBox="1"/>
            <p:nvPr/>
          </p:nvSpPr>
          <p:spPr>
            <a:xfrm>
              <a:off x="13430312" y="2500306"/>
              <a:ext cx="785818" cy="369332"/>
            </a:xfrm>
            <a:prstGeom prst="rect">
              <a:avLst/>
            </a:prstGeom>
            <a:noFill/>
          </p:spPr>
          <p:txBody>
            <a:bodyPr wrap="square" rtlCol="0">
              <a:spAutoFit/>
            </a:bodyPr>
            <a:lstStyle/>
            <a:p>
              <a:r>
                <a:rPr lang="zh-CN" altLang="en-US" b="1" dirty="0" smtClean="0"/>
                <a:t>聚类</a:t>
              </a:r>
              <a:endParaRPr lang="zh-CN" altLang="en-US" b="1" dirty="0"/>
            </a:p>
          </p:txBody>
        </p:sp>
        <p:pic>
          <p:nvPicPr>
            <p:cNvPr id="308226" name="Picture 2"/>
            <p:cNvPicPr>
              <a:picLocks noChangeAspect="1" noChangeArrowheads="1"/>
            </p:cNvPicPr>
            <p:nvPr/>
          </p:nvPicPr>
          <p:blipFill>
            <a:blip r:embed="rId20" cstate="print"/>
            <a:srcRect/>
            <a:stretch>
              <a:fillRect/>
            </a:stretch>
          </p:blipFill>
          <p:spPr bwMode="auto">
            <a:xfrm>
              <a:off x="14144692" y="1124744"/>
              <a:ext cx="3643338" cy="3028950"/>
            </a:xfrm>
            <a:prstGeom prst="rect">
              <a:avLst/>
            </a:prstGeom>
            <a:noFill/>
            <a:ln w="9525">
              <a:noFill/>
              <a:miter lim="800000"/>
              <a:headEnd/>
              <a:tailEnd/>
            </a:ln>
          </p:spPr>
        </p:pic>
        <p:sp>
          <p:nvSpPr>
            <p:cNvPr id="35" name="左右箭头 34"/>
            <p:cNvSpPr/>
            <p:nvPr/>
          </p:nvSpPr>
          <p:spPr>
            <a:xfrm>
              <a:off x="13430312" y="2786058"/>
              <a:ext cx="785818" cy="357190"/>
            </a:xfrm>
            <a:prstGeom prst="lef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blinds(horizontal)">
                                      <p:cBhvr>
                                        <p:cTn id="7" dur="500"/>
                                        <p:tgtEl>
                                          <p:spTgt spid="39"/>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01"/>
                                        </p:tgtEl>
                                        <p:attrNameLst>
                                          <p:attrName>style.visibility</p:attrName>
                                        </p:attrNameLst>
                                      </p:cBhvr>
                                      <p:to>
                                        <p:strVal val="visible"/>
                                      </p:to>
                                    </p:set>
                                    <p:anim calcmode="lin" valueType="num">
                                      <p:cBhvr additive="base">
                                        <p:cTn id="10" dur="500" fill="hold"/>
                                        <p:tgtEl>
                                          <p:spTgt spid="101"/>
                                        </p:tgtEl>
                                        <p:attrNameLst>
                                          <p:attrName>ppt_x</p:attrName>
                                        </p:attrNameLst>
                                      </p:cBhvr>
                                      <p:tavLst>
                                        <p:tav tm="0">
                                          <p:val>
                                            <p:strVal val="#ppt_x"/>
                                          </p:val>
                                        </p:tav>
                                        <p:tav tm="100000">
                                          <p:val>
                                            <p:strVal val="#ppt_x"/>
                                          </p:val>
                                        </p:tav>
                                      </p:tavLst>
                                    </p:anim>
                                    <p:anim calcmode="lin" valueType="num">
                                      <p:cBhvr additive="base">
                                        <p:cTn id="11" dur="500" fill="hold"/>
                                        <p:tgtEl>
                                          <p:spTgt spid="101"/>
                                        </p:tgtEl>
                                        <p:attrNameLst>
                                          <p:attrName>ppt_y</p:attrName>
                                        </p:attrNameLst>
                                      </p:cBhvr>
                                      <p:tavLst>
                                        <p:tav tm="0">
                                          <p:val>
                                            <p:strVal val="1+#ppt_h/2"/>
                                          </p:val>
                                        </p:tav>
                                        <p:tav tm="100000">
                                          <p:val>
                                            <p:strVal val="#ppt_y"/>
                                          </p:val>
                                        </p:tav>
                                      </p:tavLst>
                                    </p:anim>
                                  </p:childTnLst>
                                </p:cTn>
                              </p:par>
                              <p:par>
                                <p:cTn id="12" presetID="2" presetClass="entr" presetSubtype="4" fill="hold" nodeType="withEffect">
                                  <p:stCondLst>
                                    <p:cond delay="0"/>
                                  </p:stCondLst>
                                  <p:childTnLst>
                                    <p:set>
                                      <p:cBhvr>
                                        <p:cTn id="13" dur="1" fill="hold">
                                          <p:stCondLst>
                                            <p:cond delay="0"/>
                                          </p:stCondLst>
                                        </p:cTn>
                                        <p:tgtEl>
                                          <p:spTgt spid="102"/>
                                        </p:tgtEl>
                                        <p:attrNameLst>
                                          <p:attrName>style.visibility</p:attrName>
                                        </p:attrNameLst>
                                      </p:cBhvr>
                                      <p:to>
                                        <p:strVal val="visible"/>
                                      </p:to>
                                    </p:set>
                                    <p:anim calcmode="lin" valueType="num">
                                      <p:cBhvr additive="base">
                                        <p:cTn id="14" dur="500" fill="hold"/>
                                        <p:tgtEl>
                                          <p:spTgt spid="102"/>
                                        </p:tgtEl>
                                        <p:attrNameLst>
                                          <p:attrName>ppt_x</p:attrName>
                                        </p:attrNameLst>
                                      </p:cBhvr>
                                      <p:tavLst>
                                        <p:tav tm="0">
                                          <p:val>
                                            <p:strVal val="#ppt_x"/>
                                          </p:val>
                                        </p:tav>
                                        <p:tav tm="100000">
                                          <p:val>
                                            <p:strVal val="#ppt_x"/>
                                          </p:val>
                                        </p:tav>
                                      </p:tavLst>
                                    </p:anim>
                                    <p:anim calcmode="lin" valueType="num">
                                      <p:cBhvr additive="base">
                                        <p:cTn id="15" dur="500" fill="hold"/>
                                        <p:tgtEl>
                                          <p:spTgt spid="102"/>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3"/>
                                        </p:tgtEl>
                                        <p:attrNameLst>
                                          <p:attrName>style.visibility</p:attrName>
                                        </p:attrNameLst>
                                      </p:cBhvr>
                                      <p:to>
                                        <p:strVal val="visible"/>
                                      </p:to>
                                    </p:set>
                                    <p:anim calcmode="lin" valueType="num">
                                      <p:cBhvr additive="base">
                                        <p:cTn id="18" dur="500" fill="hold"/>
                                        <p:tgtEl>
                                          <p:spTgt spid="103"/>
                                        </p:tgtEl>
                                        <p:attrNameLst>
                                          <p:attrName>ppt_x</p:attrName>
                                        </p:attrNameLst>
                                      </p:cBhvr>
                                      <p:tavLst>
                                        <p:tav tm="0">
                                          <p:val>
                                            <p:strVal val="#ppt_x"/>
                                          </p:val>
                                        </p:tav>
                                        <p:tav tm="100000">
                                          <p:val>
                                            <p:strVal val="#ppt_x"/>
                                          </p:val>
                                        </p:tav>
                                      </p:tavLst>
                                    </p:anim>
                                    <p:anim calcmode="lin" valueType="num">
                                      <p:cBhvr additive="base">
                                        <p:cTn id="19" dur="500" fill="hold"/>
                                        <p:tgtEl>
                                          <p:spTgt spid="103"/>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04"/>
                                        </p:tgtEl>
                                        <p:attrNameLst>
                                          <p:attrName>style.visibility</p:attrName>
                                        </p:attrNameLst>
                                      </p:cBhvr>
                                      <p:to>
                                        <p:strVal val="visible"/>
                                      </p:to>
                                    </p:set>
                                    <p:anim calcmode="lin" valueType="num">
                                      <p:cBhvr additive="base">
                                        <p:cTn id="22" dur="500" fill="hold"/>
                                        <p:tgtEl>
                                          <p:spTgt spid="104"/>
                                        </p:tgtEl>
                                        <p:attrNameLst>
                                          <p:attrName>ppt_x</p:attrName>
                                        </p:attrNameLst>
                                      </p:cBhvr>
                                      <p:tavLst>
                                        <p:tav tm="0">
                                          <p:val>
                                            <p:strVal val="#ppt_x"/>
                                          </p:val>
                                        </p:tav>
                                        <p:tav tm="100000">
                                          <p:val>
                                            <p:strVal val="#ppt_x"/>
                                          </p:val>
                                        </p:tav>
                                      </p:tavLst>
                                    </p:anim>
                                    <p:anim calcmode="lin" valueType="num">
                                      <p:cBhvr additive="base">
                                        <p:cTn id="23" dur="500" fill="hold"/>
                                        <p:tgtEl>
                                          <p:spTgt spid="104"/>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05"/>
                                        </p:tgtEl>
                                        <p:attrNameLst>
                                          <p:attrName>style.visibility</p:attrName>
                                        </p:attrNameLst>
                                      </p:cBhvr>
                                      <p:to>
                                        <p:strVal val="visible"/>
                                      </p:to>
                                    </p:set>
                                    <p:anim calcmode="lin" valueType="num">
                                      <p:cBhvr additive="base">
                                        <p:cTn id="26" dur="500" fill="hold"/>
                                        <p:tgtEl>
                                          <p:spTgt spid="105"/>
                                        </p:tgtEl>
                                        <p:attrNameLst>
                                          <p:attrName>ppt_x</p:attrName>
                                        </p:attrNameLst>
                                      </p:cBhvr>
                                      <p:tavLst>
                                        <p:tav tm="0">
                                          <p:val>
                                            <p:strVal val="#ppt_x"/>
                                          </p:val>
                                        </p:tav>
                                        <p:tav tm="100000">
                                          <p:val>
                                            <p:strVal val="#ppt_x"/>
                                          </p:val>
                                        </p:tav>
                                      </p:tavLst>
                                    </p:anim>
                                    <p:anim calcmode="lin" valueType="num">
                                      <p:cBhvr additive="base">
                                        <p:cTn id="27" dur="500" fill="hold"/>
                                        <p:tgtEl>
                                          <p:spTgt spid="105"/>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106"/>
                                        </p:tgtEl>
                                        <p:attrNameLst>
                                          <p:attrName>style.visibility</p:attrName>
                                        </p:attrNameLst>
                                      </p:cBhvr>
                                      <p:to>
                                        <p:strVal val="visible"/>
                                      </p:to>
                                    </p:set>
                                    <p:anim calcmode="lin" valueType="num">
                                      <p:cBhvr additive="base">
                                        <p:cTn id="30" dur="500" fill="hold"/>
                                        <p:tgtEl>
                                          <p:spTgt spid="106"/>
                                        </p:tgtEl>
                                        <p:attrNameLst>
                                          <p:attrName>ppt_x</p:attrName>
                                        </p:attrNameLst>
                                      </p:cBhvr>
                                      <p:tavLst>
                                        <p:tav tm="0">
                                          <p:val>
                                            <p:strVal val="#ppt_x"/>
                                          </p:val>
                                        </p:tav>
                                        <p:tav tm="100000">
                                          <p:val>
                                            <p:strVal val="#ppt_x"/>
                                          </p:val>
                                        </p:tav>
                                      </p:tavLst>
                                    </p:anim>
                                    <p:anim calcmode="lin" valueType="num">
                                      <p:cBhvr additive="base">
                                        <p:cTn id="31" dur="500" fill="hold"/>
                                        <p:tgtEl>
                                          <p:spTgt spid="106"/>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107"/>
                                        </p:tgtEl>
                                        <p:attrNameLst>
                                          <p:attrName>style.visibility</p:attrName>
                                        </p:attrNameLst>
                                      </p:cBhvr>
                                      <p:to>
                                        <p:strVal val="visible"/>
                                      </p:to>
                                    </p:set>
                                    <p:anim calcmode="lin" valueType="num">
                                      <p:cBhvr additive="base">
                                        <p:cTn id="34" dur="500" fill="hold"/>
                                        <p:tgtEl>
                                          <p:spTgt spid="107"/>
                                        </p:tgtEl>
                                        <p:attrNameLst>
                                          <p:attrName>ppt_x</p:attrName>
                                        </p:attrNameLst>
                                      </p:cBhvr>
                                      <p:tavLst>
                                        <p:tav tm="0">
                                          <p:val>
                                            <p:strVal val="#ppt_x"/>
                                          </p:val>
                                        </p:tav>
                                        <p:tav tm="100000">
                                          <p:val>
                                            <p:strVal val="#ppt_x"/>
                                          </p:val>
                                        </p:tav>
                                      </p:tavLst>
                                    </p:anim>
                                    <p:anim calcmode="lin" valueType="num">
                                      <p:cBhvr additive="base">
                                        <p:cTn id="35" dur="500" fill="hold"/>
                                        <p:tgtEl>
                                          <p:spTgt spid="107"/>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108"/>
                                        </p:tgtEl>
                                        <p:attrNameLst>
                                          <p:attrName>style.visibility</p:attrName>
                                        </p:attrNameLst>
                                      </p:cBhvr>
                                      <p:to>
                                        <p:strVal val="visible"/>
                                      </p:to>
                                    </p:set>
                                    <p:anim calcmode="lin" valueType="num">
                                      <p:cBhvr additive="base">
                                        <p:cTn id="38" dur="500" fill="hold"/>
                                        <p:tgtEl>
                                          <p:spTgt spid="108"/>
                                        </p:tgtEl>
                                        <p:attrNameLst>
                                          <p:attrName>ppt_x</p:attrName>
                                        </p:attrNameLst>
                                      </p:cBhvr>
                                      <p:tavLst>
                                        <p:tav tm="0">
                                          <p:val>
                                            <p:strVal val="#ppt_x"/>
                                          </p:val>
                                        </p:tav>
                                        <p:tav tm="100000">
                                          <p:val>
                                            <p:strVal val="#ppt_x"/>
                                          </p:val>
                                        </p:tav>
                                      </p:tavLst>
                                    </p:anim>
                                    <p:anim calcmode="lin" valueType="num">
                                      <p:cBhvr additive="base">
                                        <p:cTn id="39" dur="500" fill="hold"/>
                                        <p:tgtEl>
                                          <p:spTgt spid="108"/>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09"/>
                                        </p:tgtEl>
                                        <p:attrNameLst>
                                          <p:attrName>style.visibility</p:attrName>
                                        </p:attrNameLst>
                                      </p:cBhvr>
                                      <p:to>
                                        <p:strVal val="visible"/>
                                      </p:to>
                                    </p:set>
                                    <p:anim calcmode="lin" valueType="num">
                                      <p:cBhvr additive="base">
                                        <p:cTn id="42" dur="500" fill="hold"/>
                                        <p:tgtEl>
                                          <p:spTgt spid="109"/>
                                        </p:tgtEl>
                                        <p:attrNameLst>
                                          <p:attrName>ppt_x</p:attrName>
                                        </p:attrNameLst>
                                      </p:cBhvr>
                                      <p:tavLst>
                                        <p:tav tm="0">
                                          <p:val>
                                            <p:strVal val="#ppt_x"/>
                                          </p:val>
                                        </p:tav>
                                        <p:tav tm="100000">
                                          <p:val>
                                            <p:strVal val="#ppt_x"/>
                                          </p:val>
                                        </p:tav>
                                      </p:tavLst>
                                    </p:anim>
                                    <p:anim calcmode="lin" valueType="num">
                                      <p:cBhvr additive="base">
                                        <p:cTn id="43" dur="500" fill="hold"/>
                                        <p:tgtEl>
                                          <p:spTgt spid="109"/>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110"/>
                                        </p:tgtEl>
                                        <p:attrNameLst>
                                          <p:attrName>style.visibility</p:attrName>
                                        </p:attrNameLst>
                                      </p:cBhvr>
                                      <p:to>
                                        <p:strVal val="visible"/>
                                      </p:to>
                                    </p:set>
                                    <p:anim calcmode="lin" valueType="num">
                                      <p:cBhvr additive="base">
                                        <p:cTn id="46" dur="500" fill="hold"/>
                                        <p:tgtEl>
                                          <p:spTgt spid="110"/>
                                        </p:tgtEl>
                                        <p:attrNameLst>
                                          <p:attrName>ppt_x</p:attrName>
                                        </p:attrNameLst>
                                      </p:cBhvr>
                                      <p:tavLst>
                                        <p:tav tm="0">
                                          <p:val>
                                            <p:strVal val="#ppt_x"/>
                                          </p:val>
                                        </p:tav>
                                        <p:tav tm="100000">
                                          <p:val>
                                            <p:strVal val="#ppt_x"/>
                                          </p:val>
                                        </p:tav>
                                      </p:tavLst>
                                    </p:anim>
                                    <p:anim calcmode="lin" valueType="num">
                                      <p:cBhvr additive="base">
                                        <p:cTn id="47" dur="500" fill="hold"/>
                                        <p:tgtEl>
                                          <p:spTgt spid="110"/>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11"/>
                                        </p:tgtEl>
                                        <p:attrNameLst>
                                          <p:attrName>style.visibility</p:attrName>
                                        </p:attrNameLst>
                                      </p:cBhvr>
                                      <p:to>
                                        <p:strVal val="visible"/>
                                      </p:to>
                                    </p:set>
                                    <p:anim calcmode="lin" valueType="num">
                                      <p:cBhvr additive="base">
                                        <p:cTn id="50" dur="500" fill="hold"/>
                                        <p:tgtEl>
                                          <p:spTgt spid="111"/>
                                        </p:tgtEl>
                                        <p:attrNameLst>
                                          <p:attrName>ppt_x</p:attrName>
                                        </p:attrNameLst>
                                      </p:cBhvr>
                                      <p:tavLst>
                                        <p:tav tm="0">
                                          <p:val>
                                            <p:strVal val="#ppt_x"/>
                                          </p:val>
                                        </p:tav>
                                        <p:tav tm="100000">
                                          <p:val>
                                            <p:strVal val="#ppt_x"/>
                                          </p:val>
                                        </p:tav>
                                      </p:tavLst>
                                    </p:anim>
                                    <p:anim calcmode="lin" valueType="num">
                                      <p:cBhvr additive="base">
                                        <p:cTn id="51" dur="500" fill="hold"/>
                                        <p:tgtEl>
                                          <p:spTgt spid="111"/>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112"/>
                                        </p:tgtEl>
                                        <p:attrNameLst>
                                          <p:attrName>style.visibility</p:attrName>
                                        </p:attrNameLst>
                                      </p:cBhvr>
                                      <p:to>
                                        <p:strVal val="visible"/>
                                      </p:to>
                                    </p:set>
                                    <p:anim calcmode="lin" valueType="num">
                                      <p:cBhvr additive="base">
                                        <p:cTn id="54" dur="500" fill="hold"/>
                                        <p:tgtEl>
                                          <p:spTgt spid="112"/>
                                        </p:tgtEl>
                                        <p:attrNameLst>
                                          <p:attrName>ppt_x</p:attrName>
                                        </p:attrNameLst>
                                      </p:cBhvr>
                                      <p:tavLst>
                                        <p:tav tm="0">
                                          <p:val>
                                            <p:strVal val="#ppt_x"/>
                                          </p:val>
                                        </p:tav>
                                        <p:tav tm="100000">
                                          <p:val>
                                            <p:strVal val="#ppt_x"/>
                                          </p:val>
                                        </p:tav>
                                      </p:tavLst>
                                    </p:anim>
                                    <p:anim calcmode="lin" valueType="num">
                                      <p:cBhvr additive="base">
                                        <p:cTn id="55" dur="500" fill="hold"/>
                                        <p:tgtEl>
                                          <p:spTgt spid="112"/>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113"/>
                                        </p:tgtEl>
                                        <p:attrNameLst>
                                          <p:attrName>style.visibility</p:attrName>
                                        </p:attrNameLst>
                                      </p:cBhvr>
                                      <p:to>
                                        <p:strVal val="visible"/>
                                      </p:to>
                                    </p:set>
                                    <p:anim calcmode="lin" valueType="num">
                                      <p:cBhvr additive="base">
                                        <p:cTn id="58" dur="500" fill="hold"/>
                                        <p:tgtEl>
                                          <p:spTgt spid="113"/>
                                        </p:tgtEl>
                                        <p:attrNameLst>
                                          <p:attrName>ppt_x</p:attrName>
                                        </p:attrNameLst>
                                      </p:cBhvr>
                                      <p:tavLst>
                                        <p:tav tm="0">
                                          <p:val>
                                            <p:strVal val="#ppt_x"/>
                                          </p:val>
                                        </p:tav>
                                        <p:tav tm="100000">
                                          <p:val>
                                            <p:strVal val="#ppt_x"/>
                                          </p:val>
                                        </p:tav>
                                      </p:tavLst>
                                    </p:anim>
                                    <p:anim calcmode="lin" valueType="num">
                                      <p:cBhvr additive="base">
                                        <p:cTn id="59" dur="500" fill="hold"/>
                                        <p:tgtEl>
                                          <p:spTgt spid="113"/>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114"/>
                                        </p:tgtEl>
                                        <p:attrNameLst>
                                          <p:attrName>style.visibility</p:attrName>
                                        </p:attrNameLst>
                                      </p:cBhvr>
                                      <p:to>
                                        <p:strVal val="visible"/>
                                      </p:to>
                                    </p:set>
                                    <p:anim calcmode="lin" valueType="num">
                                      <p:cBhvr additive="base">
                                        <p:cTn id="62" dur="500" fill="hold"/>
                                        <p:tgtEl>
                                          <p:spTgt spid="114"/>
                                        </p:tgtEl>
                                        <p:attrNameLst>
                                          <p:attrName>ppt_x</p:attrName>
                                        </p:attrNameLst>
                                      </p:cBhvr>
                                      <p:tavLst>
                                        <p:tav tm="0">
                                          <p:val>
                                            <p:strVal val="#ppt_x"/>
                                          </p:val>
                                        </p:tav>
                                        <p:tav tm="100000">
                                          <p:val>
                                            <p:strVal val="#ppt_x"/>
                                          </p:val>
                                        </p:tav>
                                      </p:tavLst>
                                    </p:anim>
                                    <p:anim calcmode="lin" valueType="num">
                                      <p:cBhvr additive="base">
                                        <p:cTn id="63" dur="500" fill="hold"/>
                                        <p:tgtEl>
                                          <p:spTgt spid="114"/>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115"/>
                                        </p:tgtEl>
                                        <p:attrNameLst>
                                          <p:attrName>style.visibility</p:attrName>
                                        </p:attrNameLst>
                                      </p:cBhvr>
                                      <p:to>
                                        <p:strVal val="visible"/>
                                      </p:to>
                                    </p:set>
                                    <p:anim calcmode="lin" valueType="num">
                                      <p:cBhvr additive="base">
                                        <p:cTn id="66" dur="500" fill="hold"/>
                                        <p:tgtEl>
                                          <p:spTgt spid="115"/>
                                        </p:tgtEl>
                                        <p:attrNameLst>
                                          <p:attrName>ppt_x</p:attrName>
                                        </p:attrNameLst>
                                      </p:cBhvr>
                                      <p:tavLst>
                                        <p:tav tm="0">
                                          <p:val>
                                            <p:strVal val="#ppt_x"/>
                                          </p:val>
                                        </p:tav>
                                        <p:tav tm="100000">
                                          <p:val>
                                            <p:strVal val="#ppt_x"/>
                                          </p:val>
                                        </p:tav>
                                      </p:tavLst>
                                    </p:anim>
                                    <p:anim calcmode="lin" valueType="num">
                                      <p:cBhvr additive="base">
                                        <p:cTn id="67" dur="500" fill="hold"/>
                                        <p:tgtEl>
                                          <p:spTgt spid="115"/>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116"/>
                                        </p:tgtEl>
                                        <p:attrNameLst>
                                          <p:attrName>style.visibility</p:attrName>
                                        </p:attrNameLst>
                                      </p:cBhvr>
                                      <p:to>
                                        <p:strVal val="visible"/>
                                      </p:to>
                                    </p:set>
                                    <p:anim calcmode="lin" valueType="num">
                                      <p:cBhvr additive="base">
                                        <p:cTn id="70" dur="500" fill="hold"/>
                                        <p:tgtEl>
                                          <p:spTgt spid="116"/>
                                        </p:tgtEl>
                                        <p:attrNameLst>
                                          <p:attrName>ppt_x</p:attrName>
                                        </p:attrNameLst>
                                      </p:cBhvr>
                                      <p:tavLst>
                                        <p:tav tm="0">
                                          <p:val>
                                            <p:strVal val="#ppt_x"/>
                                          </p:val>
                                        </p:tav>
                                        <p:tav tm="100000">
                                          <p:val>
                                            <p:strVal val="#ppt_x"/>
                                          </p:val>
                                        </p:tav>
                                      </p:tavLst>
                                    </p:anim>
                                    <p:anim calcmode="lin" valueType="num">
                                      <p:cBhvr additive="base">
                                        <p:cTn id="71" dur="500" fill="hold"/>
                                        <p:tgtEl>
                                          <p:spTgt spid="116"/>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117"/>
                                        </p:tgtEl>
                                        <p:attrNameLst>
                                          <p:attrName>style.visibility</p:attrName>
                                        </p:attrNameLst>
                                      </p:cBhvr>
                                      <p:to>
                                        <p:strVal val="visible"/>
                                      </p:to>
                                    </p:set>
                                    <p:anim calcmode="lin" valueType="num">
                                      <p:cBhvr additive="base">
                                        <p:cTn id="74" dur="500" fill="hold"/>
                                        <p:tgtEl>
                                          <p:spTgt spid="117"/>
                                        </p:tgtEl>
                                        <p:attrNameLst>
                                          <p:attrName>ppt_x</p:attrName>
                                        </p:attrNameLst>
                                      </p:cBhvr>
                                      <p:tavLst>
                                        <p:tav tm="0">
                                          <p:val>
                                            <p:strVal val="#ppt_x"/>
                                          </p:val>
                                        </p:tav>
                                        <p:tav tm="100000">
                                          <p:val>
                                            <p:strVal val="#ppt_x"/>
                                          </p:val>
                                        </p:tav>
                                      </p:tavLst>
                                    </p:anim>
                                    <p:anim calcmode="lin" valueType="num">
                                      <p:cBhvr additive="base">
                                        <p:cTn id="75" dur="500" fill="hold"/>
                                        <p:tgtEl>
                                          <p:spTgt spid="117"/>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118"/>
                                        </p:tgtEl>
                                        <p:attrNameLst>
                                          <p:attrName>style.visibility</p:attrName>
                                        </p:attrNameLst>
                                      </p:cBhvr>
                                      <p:to>
                                        <p:strVal val="visible"/>
                                      </p:to>
                                    </p:set>
                                    <p:anim calcmode="lin" valueType="num">
                                      <p:cBhvr additive="base">
                                        <p:cTn id="78" dur="500" fill="hold"/>
                                        <p:tgtEl>
                                          <p:spTgt spid="118"/>
                                        </p:tgtEl>
                                        <p:attrNameLst>
                                          <p:attrName>ppt_x</p:attrName>
                                        </p:attrNameLst>
                                      </p:cBhvr>
                                      <p:tavLst>
                                        <p:tav tm="0">
                                          <p:val>
                                            <p:strVal val="#ppt_x"/>
                                          </p:val>
                                        </p:tav>
                                        <p:tav tm="100000">
                                          <p:val>
                                            <p:strVal val="#ppt_x"/>
                                          </p:val>
                                        </p:tav>
                                      </p:tavLst>
                                    </p:anim>
                                    <p:anim calcmode="lin" valueType="num">
                                      <p:cBhvr additive="base">
                                        <p:cTn id="79" dur="500" fill="hold"/>
                                        <p:tgtEl>
                                          <p:spTgt spid="118"/>
                                        </p:tgtEl>
                                        <p:attrNameLst>
                                          <p:attrName>ppt_y</p:attrName>
                                        </p:attrNameLst>
                                      </p:cBhvr>
                                      <p:tavLst>
                                        <p:tav tm="0">
                                          <p:val>
                                            <p:strVal val="1+#ppt_h/2"/>
                                          </p:val>
                                        </p:tav>
                                        <p:tav tm="100000">
                                          <p:val>
                                            <p:strVal val="#ppt_y"/>
                                          </p:val>
                                        </p:tav>
                                      </p:tavLst>
                                    </p:anim>
                                  </p:childTnLst>
                                </p:cTn>
                              </p:par>
                              <p:par>
                                <p:cTn id="80" presetID="2" presetClass="entr" presetSubtype="4" fill="hold" nodeType="withEffect">
                                  <p:stCondLst>
                                    <p:cond delay="0"/>
                                  </p:stCondLst>
                                  <p:childTnLst>
                                    <p:set>
                                      <p:cBhvr>
                                        <p:cTn id="81" dur="1" fill="hold">
                                          <p:stCondLst>
                                            <p:cond delay="0"/>
                                          </p:stCondLst>
                                        </p:cTn>
                                        <p:tgtEl>
                                          <p:spTgt spid="119"/>
                                        </p:tgtEl>
                                        <p:attrNameLst>
                                          <p:attrName>style.visibility</p:attrName>
                                        </p:attrNameLst>
                                      </p:cBhvr>
                                      <p:to>
                                        <p:strVal val="visible"/>
                                      </p:to>
                                    </p:set>
                                    <p:anim calcmode="lin" valueType="num">
                                      <p:cBhvr additive="base">
                                        <p:cTn id="82" dur="500" fill="hold"/>
                                        <p:tgtEl>
                                          <p:spTgt spid="119"/>
                                        </p:tgtEl>
                                        <p:attrNameLst>
                                          <p:attrName>ppt_x</p:attrName>
                                        </p:attrNameLst>
                                      </p:cBhvr>
                                      <p:tavLst>
                                        <p:tav tm="0">
                                          <p:val>
                                            <p:strVal val="#ppt_x"/>
                                          </p:val>
                                        </p:tav>
                                        <p:tav tm="100000">
                                          <p:val>
                                            <p:strVal val="#ppt_x"/>
                                          </p:val>
                                        </p:tav>
                                      </p:tavLst>
                                    </p:anim>
                                    <p:anim calcmode="lin" valueType="num">
                                      <p:cBhvr additive="base">
                                        <p:cTn id="83" dur="500" fill="hold"/>
                                        <p:tgtEl>
                                          <p:spTgt spid="119"/>
                                        </p:tgtEl>
                                        <p:attrNameLst>
                                          <p:attrName>ppt_y</p:attrName>
                                        </p:attrNameLst>
                                      </p:cBhvr>
                                      <p:tavLst>
                                        <p:tav tm="0">
                                          <p:val>
                                            <p:strVal val="1+#ppt_h/2"/>
                                          </p:val>
                                        </p:tav>
                                        <p:tav tm="100000">
                                          <p:val>
                                            <p:strVal val="#ppt_y"/>
                                          </p:val>
                                        </p:tav>
                                      </p:tavLst>
                                    </p:anim>
                                  </p:childTnLst>
                                </p:cTn>
                              </p:par>
                              <p:par>
                                <p:cTn id="84" presetID="2" presetClass="entr" presetSubtype="4" fill="hold" nodeType="withEffect">
                                  <p:stCondLst>
                                    <p:cond delay="0"/>
                                  </p:stCondLst>
                                  <p:childTnLst>
                                    <p:set>
                                      <p:cBhvr>
                                        <p:cTn id="85" dur="1" fill="hold">
                                          <p:stCondLst>
                                            <p:cond delay="0"/>
                                          </p:stCondLst>
                                        </p:cTn>
                                        <p:tgtEl>
                                          <p:spTgt spid="120"/>
                                        </p:tgtEl>
                                        <p:attrNameLst>
                                          <p:attrName>style.visibility</p:attrName>
                                        </p:attrNameLst>
                                      </p:cBhvr>
                                      <p:to>
                                        <p:strVal val="visible"/>
                                      </p:to>
                                    </p:set>
                                    <p:anim calcmode="lin" valueType="num">
                                      <p:cBhvr additive="base">
                                        <p:cTn id="86" dur="500" fill="hold"/>
                                        <p:tgtEl>
                                          <p:spTgt spid="120"/>
                                        </p:tgtEl>
                                        <p:attrNameLst>
                                          <p:attrName>ppt_x</p:attrName>
                                        </p:attrNameLst>
                                      </p:cBhvr>
                                      <p:tavLst>
                                        <p:tav tm="0">
                                          <p:val>
                                            <p:strVal val="#ppt_x"/>
                                          </p:val>
                                        </p:tav>
                                        <p:tav tm="100000">
                                          <p:val>
                                            <p:strVal val="#ppt_x"/>
                                          </p:val>
                                        </p:tav>
                                      </p:tavLst>
                                    </p:anim>
                                    <p:anim calcmode="lin" valueType="num">
                                      <p:cBhvr additive="base">
                                        <p:cTn id="87" dur="500" fill="hold"/>
                                        <p:tgtEl>
                                          <p:spTgt spid="120"/>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121"/>
                                        </p:tgtEl>
                                        <p:attrNameLst>
                                          <p:attrName>style.visibility</p:attrName>
                                        </p:attrNameLst>
                                      </p:cBhvr>
                                      <p:to>
                                        <p:strVal val="visible"/>
                                      </p:to>
                                    </p:set>
                                    <p:anim calcmode="lin" valueType="num">
                                      <p:cBhvr additive="base">
                                        <p:cTn id="90" dur="500" fill="hold"/>
                                        <p:tgtEl>
                                          <p:spTgt spid="121"/>
                                        </p:tgtEl>
                                        <p:attrNameLst>
                                          <p:attrName>ppt_x</p:attrName>
                                        </p:attrNameLst>
                                      </p:cBhvr>
                                      <p:tavLst>
                                        <p:tav tm="0">
                                          <p:val>
                                            <p:strVal val="#ppt_x"/>
                                          </p:val>
                                        </p:tav>
                                        <p:tav tm="100000">
                                          <p:val>
                                            <p:strVal val="#ppt_x"/>
                                          </p:val>
                                        </p:tav>
                                      </p:tavLst>
                                    </p:anim>
                                    <p:anim calcmode="lin" valueType="num">
                                      <p:cBhvr additive="base">
                                        <p:cTn id="91" dur="500" fill="hold"/>
                                        <p:tgtEl>
                                          <p:spTgt spid="121"/>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122"/>
                                        </p:tgtEl>
                                        <p:attrNameLst>
                                          <p:attrName>style.visibility</p:attrName>
                                        </p:attrNameLst>
                                      </p:cBhvr>
                                      <p:to>
                                        <p:strVal val="visible"/>
                                      </p:to>
                                    </p:set>
                                    <p:anim calcmode="lin" valueType="num">
                                      <p:cBhvr additive="base">
                                        <p:cTn id="94" dur="500" fill="hold"/>
                                        <p:tgtEl>
                                          <p:spTgt spid="122"/>
                                        </p:tgtEl>
                                        <p:attrNameLst>
                                          <p:attrName>ppt_x</p:attrName>
                                        </p:attrNameLst>
                                      </p:cBhvr>
                                      <p:tavLst>
                                        <p:tav tm="0">
                                          <p:val>
                                            <p:strVal val="#ppt_x"/>
                                          </p:val>
                                        </p:tav>
                                        <p:tav tm="100000">
                                          <p:val>
                                            <p:strVal val="#ppt_x"/>
                                          </p:val>
                                        </p:tav>
                                      </p:tavLst>
                                    </p:anim>
                                    <p:anim calcmode="lin" valueType="num">
                                      <p:cBhvr additive="base">
                                        <p:cTn id="95" dur="500" fill="hold"/>
                                        <p:tgtEl>
                                          <p:spTgt spid="122"/>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123"/>
                                        </p:tgtEl>
                                        <p:attrNameLst>
                                          <p:attrName>style.visibility</p:attrName>
                                        </p:attrNameLst>
                                      </p:cBhvr>
                                      <p:to>
                                        <p:strVal val="visible"/>
                                      </p:to>
                                    </p:set>
                                    <p:anim calcmode="lin" valueType="num">
                                      <p:cBhvr additive="base">
                                        <p:cTn id="98" dur="500" fill="hold"/>
                                        <p:tgtEl>
                                          <p:spTgt spid="123"/>
                                        </p:tgtEl>
                                        <p:attrNameLst>
                                          <p:attrName>ppt_x</p:attrName>
                                        </p:attrNameLst>
                                      </p:cBhvr>
                                      <p:tavLst>
                                        <p:tav tm="0">
                                          <p:val>
                                            <p:strVal val="#ppt_x"/>
                                          </p:val>
                                        </p:tav>
                                        <p:tav tm="100000">
                                          <p:val>
                                            <p:strVal val="#ppt_x"/>
                                          </p:val>
                                        </p:tav>
                                      </p:tavLst>
                                    </p:anim>
                                    <p:anim calcmode="lin" valueType="num">
                                      <p:cBhvr additive="base">
                                        <p:cTn id="99" dur="500" fill="hold"/>
                                        <p:tgtEl>
                                          <p:spTgt spid="123"/>
                                        </p:tgtEl>
                                        <p:attrNameLst>
                                          <p:attrName>ppt_y</p:attrName>
                                        </p:attrNameLst>
                                      </p:cBhvr>
                                      <p:tavLst>
                                        <p:tav tm="0">
                                          <p:val>
                                            <p:strVal val="1+#ppt_h/2"/>
                                          </p:val>
                                        </p:tav>
                                        <p:tav tm="100000">
                                          <p:val>
                                            <p:strVal val="#ppt_y"/>
                                          </p:val>
                                        </p:tav>
                                      </p:tavLst>
                                    </p:anim>
                                  </p:childTnLst>
                                </p:cTn>
                              </p:par>
                              <p:par>
                                <p:cTn id="100" presetID="2" presetClass="entr" presetSubtype="4" fill="hold" nodeType="withEffect">
                                  <p:stCondLst>
                                    <p:cond delay="0"/>
                                  </p:stCondLst>
                                  <p:childTnLst>
                                    <p:set>
                                      <p:cBhvr>
                                        <p:cTn id="101" dur="1" fill="hold">
                                          <p:stCondLst>
                                            <p:cond delay="0"/>
                                          </p:stCondLst>
                                        </p:cTn>
                                        <p:tgtEl>
                                          <p:spTgt spid="124"/>
                                        </p:tgtEl>
                                        <p:attrNameLst>
                                          <p:attrName>style.visibility</p:attrName>
                                        </p:attrNameLst>
                                      </p:cBhvr>
                                      <p:to>
                                        <p:strVal val="visible"/>
                                      </p:to>
                                    </p:set>
                                    <p:anim calcmode="lin" valueType="num">
                                      <p:cBhvr additive="base">
                                        <p:cTn id="102" dur="500" fill="hold"/>
                                        <p:tgtEl>
                                          <p:spTgt spid="124"/>
                                        </p:tgtEl>
                                        <p:attrNameLst>
                                          <p:attrName>ppt_x</p:attrName>
                                        </p:attrNameLst>
                                      </p:cBhvr>
                                      <p:tavLst>
                                        <p:tav tm="0">
                                          <p:val>
                                            <p:strVal val="#ppt_x"/>
                                          </p:val>
                                        </p:tav>
                                        <p:tav tm="100000">
                                          <p:val>
                                            <p:strVal val="#ppt_x"/>
                                          </p:val>
                                        </p:tav>
                                      </p:tavLst>
                                    </p:anim>
                                    <p:anim calcmode="lin" valueType="num">
                                      <p:cBhvr additive="base">
                                        <p:cTn id="103"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nodeType="clickEffect">
                                  <p:stCondLst>
                                    <p:cond delay="0"/>
                                  </p:stCondLst>
                                  <p:childTnLst>
                                    <p:set>
                                      <p:cBhvr>
                                        <p:cTn id="107" dur="1" fill="hold">
                                          <p:stCondLst>
                                            <p:cond delay="0"/>
                                          </p:stCondLst>
                                        </p:cTn>
                                        <p:tgtEl>
                                          <p:spTgt spid="46"/>
                                        </p:tgtEl>
                                        <p:attrNameLst>
                                          <p:attrName>style.visibility</p:attrName>
                                        </p:attrNameLst>
                                      </p:cBhvr>
                                      <p:to>
                                        <p:strVal val="visible"/>
                                      </p:to>
                                    </p:set>
                                    <p:animEffect transition="in" filter="blinds(horizontal)">
                                      <p:cBhvr>
                                        <p:cTn id="108" dur="500"/>
                                        <p:tgtEl>
                                          <p:spTgt spid="46"/>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nodeType="clickEffect">
                                  <p:stCondLst>
                                    <p:cond delay="0"/>
                                  </p:stCondLst>
                                  <p:childTnLst>
                                    <p:set>
                                      <p:cBhvr>
                                        <p:cTn id="112" dur="1" fill="hold">
                                          <p:stCondLst>
                                            <p:cond delay="0"/>
                                          </p:stCondLst>
                                        </p:cTn>
                                        <p:tgtEl>
                                          <p:spTgt spid="47"/>
                                        </p:tgtEl>
                                        <p:attrNameLst>
                                          <p:attrName>style.visibility</p:attrName>
                                        </p:attrNameLst>
                                      </p:cBhvr>
                                      <p:to>
                                        <p:strVal val="visible"/>
                                      </p:to>
                                    </p:set>
                                    <p:animEffect transition="in" filter="blinds(horizontal)">
                                      <p:cBhvr>
                                        <p:cTn id="113" dur="500"/>
                                        <p:tgtEl>
                                          <p:spTgt spid="47"/>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xit" presetSubtype="10" fill="hold" nodeType="clickEffect">
                                  <p:stCondLst>
                                    <p:cond delay="0"/>
                                  </p:stCondLst>
                                  <p:childTnLst>
                                    <p:animEffect transition="out" filter="blinds(horizontal)">
                                      <p:cBhvr>
                                        <p:cTn id="117" dur="500"/>
                                        <p:tgtEl>
                                          <p:spTgt spid="46"/>
                                        </p:tgtEl>
                                      </p:cBhvr>
                                    </p:animEffect>
                                    <p:set>
                                      <p:cBhvr>
                                        <p:cTn id="118" dur="1" fill="hold">
                                          <p:stCondLst>
                                            <p:cond delay="499"/>
                                          </p:stCondLst>
                                        </p:cTn>
                                        <p:tgtEl>
                                          <p:spTgt spid="46"/>
                                        </p:tgtEl>
                                        <p:attrNameLst>
                                          <p:attrName>style.visibility</p:attrName>
                                        </p:attrNameLst>
                                      </p:cBhvr>
                                      <p:to>
                                        <p:strVal val="hidden"/>
                                      </p:to>
                                    </p:set>
                                  </p:childTnLst>
                                </p:cTn>
                              </p:par>
                              <p:par>
                                <p:cTn id="119" presetID="3" presetClass="entr" presetSubtype="10" fill="hold" nodeType="withEffect">
                                  <p:stCondLst>
                                    <p:cond delay="0"/>
                                  </p:stCondLst>
                                  <p:childTnLst>
                                    <p:set>
                                      <p:cBhvr>
                                        <p:cTn id="120" dur="1" fill="hold">
                                          <p:stCondLst>
                                            <p:cond delay="0"/>
                                          </p:stCondLst>
                                        </p:cTn>
                                        <p:tgtEl>
                                          <p:spTgt spid="48"/>
                                        </p:tgtEl>
                                        <p:attrNameLst>
                                          <p:attrName>style.visibility</p:attrName>
                                        </p:attrNameLst>
                                      </p:cBhvr>
                                      <p:to>
                                        <p:strVal val="visible"/>
                                      </p:to>
                                    </p:set>
                                    <p:animEffect transition="in" filter="blinds(horizontal)">
                                      <p:cBhvr>
                                        <p:cTn id="12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AsOne/>
      </p:bldGraphic>
      <p:bldP spid="10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1"/>
          <p:cNvSpPr>
            <a:spLocks noGrp="1"/>
          </p:cNvSpPr>
          <p:nvPr>
            <p:ph type="title"/>
          </p:nvPr>
        </p:nvSpPr>
        <p:spPr>
          <a:xfrm>
            <a:off x="485804" y="507984"/>
            <a:ext cx="8229600" cy="635000"/>
          </a:xfrm>
        </p:spPr>
        <p:txBody>
          <a:bodyPr>
            <a:normAutofit/>
          </a:bodyPr>
          <a:lstStyle/>
          <a:p>
            <a:pPr>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本体建立</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 </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本体编辑</a:t>
            </a:r>
          </a:p>
        </p:txBody>
      </p:sp>
      <p:graphicFrame>
        <p:nvGraphicFramePr>
          <p:cNvPr id="7" name="内容占位符 6"/>
          <p:cNvGraphicFramePr>
            <a:graphicFrameLocks noGrp="1"/>
          </p:cNvGraphicFramePr>
          <p:nvPr>
            <p:ph idx="1"/>
          </p:nvPr>
        </p:nvGraphicFramePr>
        <p:xfrm>
          <a:off x="357188" y="1357298"/>
          <a:ext cx="8501092" cy="41434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descr="QQ截图20121126172326.png"/>
          <p:cNvPicPr>
            <a:picLocks noChangeAspect="1"/>
          </p:cNvPicPr>
          <p:nvPr/>
        </p:nvPicPr>
        <p:blipFill>
          <a:blip r:embed="rId7" cstate="print"/>
          <a:stretch>
            <a:fillRect/>
          </a:stretch>
        </p:blipFill>
        <p:spPr>
          <a:xfrm>
            <a:off x="539552" y="1124744"/>
            <a:ext cx="8001056" cy="5521495"/>
          </a:xfrm>
          <a:prstGeom prst="rect">
            <a:avLst/>
          </a:prstGeom>
        </p:spPr>
      </p:pic>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1" name="标题 1"/>
          <p:cNvSpPr>
            <a:spLocks noGrp="1"/>
          </p:cNvSpPr>
          <p:nvPr>
            <p:ph type="title"/>
          </p:nvPr>
        </p:nvSpPr>
        <p:spPr>
          <a:xfrm>
            <a:off x="485804" y="507984"/>
            <a:ext cx="8229600" cy="635000"/>
          </a:xfrm>
        </p:spPr>
        <p:txBody>
          <a:bodyPr/>
          <a:lstStyle/>
          <a:p>
            <a:pPr>
              <a:defRPr/>
            </a:pP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知识库实例构建</a:t>
            </a:r>
            <a:r>
              <a:rPr lang="en-US" altLang="zh-CN"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纯文本信息抽取</a:t>
            </a:r>
          </a:p>
        </p:txBody>
      </p:sp>
      <p:sp>
        <p:nvSpPr>
          <p:cNvPr id="6" name="圆角矩形 5"/>
          <p:cNvSpPr/>
          <p:nvPr/>
        </p:nvSpPr>
        <p:spPr>
          <a:xfrm>
            <a:off x="142844" y="2000240"/>
            <a:ext cx="5214974" cy="1857388"/>
          </a:xfrm>
          <a:prstGeom prst="roundRect">
            <a:avLst/>
          </a:prstGeom>
          <a:solidFill>
            <a:schemeClr val="accent1">
              <a:alpha val="1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1.png"/>
          <p:cNvPicPr>
            <a:picLocks noChangeAspect="1"/>
          </p:cNvPicPr>
          <p:nvPr/>
        </p:nvPicPr>
        <p:blipFill>
          <a:blip r:embed="rId3"/>
          <a:stretch>
            <a:fillRect/>
          </a:stretch>
        </p:blipFill>
        <p:spPr>
          <a:xfrm>
            <a:off x="357158" y="2928934"/>
            <a:ext cx="4704762" cy="828571"/>
          </a:xfrm>
          <a:prstGeom prst="rect">
            <a:avLst/>
          </a:prstGeom>
        </p:spPr>
      </p:pic>
      <p:sp>
        <p:nvSpPr>
          <p:cNvPr id="9" name="TextBox 8"/>
          <p:cNvSpPr txBox="1"/>
          <p:nvPr/>
        </p:nvSpPr>
        <p:spPr>
          <a:xfrm>
            <a:off x="2285984" y="2571744"/>
            <a:ext cx="1785950" cy="307777"/>
          </a:xfrm>
          <a:prstGeom prst="rect">
            <a:avLst/>
          </a:prstGeom>
          <a:noFill/>
        </p:spPr>
        <p:txBody>
          <a:bodyPr wrap="square" rtlCol="0">
            <a:spAutoFit/>
          </a:bodyPr>
          <a:lstStyle/>
          <a:p>
            <a:r>
              <a:rPr lang="en-US" altLang="zh-CN" sz="1400" b="1" dirty="0" smtClean="0">
                <a:solidFill>
                  <a:srgbClr val="C00000"/>
                </a:solidFill>
              </a:rPr>
              <a:t> ...…</a:t>
            </a:r>
            <a:endParaRPr lang="zh-CN" altLang="en-US" b="1" dirty="0">
              <a:solidFill>
                <a:srgbClr val="C00000"/>
              </a:solidFill>
            </a:endParaRPr>
          </a:p>
        </p:txBody>
      </p:sp>
      <p:sp>
        <p:nvSpPr>
          <p:cNvPr id="10" name="圆角矩形 9"/>
          <p:cNvSpPr/>
          <p:nvPr/>
        </p:nvSpPr>
        <p:spPr>
          <a:xfrm>
            <a:off x="142844" y="4643446"/>
            <a:ext cx="1285884" cy="428628"/>
          </a:xfrm>
          <a:prstGeom prst="roundRect">
            <a:avLst/>
          </a:prstGeom>
          <a:solidFill>
            <a:schemeClr val="accent1">
              <a:alpha val="19000"/>
            </a:schemeClr>
          </a:solidFill>
          <a:effectLst>
            <a:outerShdw blurRad="50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胡锦涛</a:t>
            </a:r>
            <a:r>
              <a:rPr lang="en-US" altLang="zh-CN" sz="1600" dirty="0" smtClean="0">
                <a:solidFill>
                  <a:schemeClr val="tx1"/>
                </a:solidFill>
              </a:rPr>
              <a:t>-&gt;</a:t>
            </a:r>
            <a:r>
              <a:rPr lang="zh-CN" altLang="en-US" sz="1600" dirty="0" smtClean="0">
                <a:solidFill>
                  <a:schemeClr val="tx1"/>
                </a:solidFill>
              </a:rPr>
              <a:t>人</a:t>
            </a:r>
            <a:endParaRPr lang="zh-CN" altLang="en-US" sz="1600" dirty="0">
              <a:solidFill>
                <a:schemeClr val="tx1"/>
              </a:solidFill>
            </a:endParaRPr>
          </a:p>
        </p:txBody>
      </p:sp>
      <p:sp>
        <p:nvSpPr>
          <p:cNvPr id="11" name="圆角矩形 10"/>
          <p:cNvSpPr/>
          <p:nvPr/>
        </p:nvSpPr>
        <p:spPr>
          <a:xfrm>
            <a:off x="1500166" y="4643446"/>
            <a:ext cx="1143008" cy="428628"/>
          </a:xfrm>
          <a:prstGeom prst="roundRect">
            <a:avLst/>
          </a:prstGeom>
          <a:solidFill>
            <a:schemeClr val="accent1">
              <a:alpha val="19000"/>
            </a:schemeClr>
          </a:solidFill>
          <a:effectLst>
            <a:outerShdw blurRad="50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男</a:t>
            </a:r>
            <a:r>
              <a:rPr lang="en-US" altLang="zh-CN" sz="1600" dirty="0" smtClean="0">
                <a:solidFill>
                  <a:schemeClr val="tx1"/>
                </a:solidFill>
              </a:rPr>
              <a:t>-&gt;</a:t>
            </a:r>
            <a:r>
              <a:rPr lang="zh-CN" altLang="en-US" sz="1600" dirty="0" smtClean="0">
                <a:solidFill>
                  <a:schemeClr val="tx1"/>
                </a:solidFill>
              </a:rPr>
              <a:t>性别</a:t>
            </a:r>
            <a:endParaRPr lang="zh-CN" altLang="en-US" sz="1600" dirty="0">
              <a:solidFill>
                <a:schemeClr val="tx1"/>
              </a:solidFill>
            </a:endParaRPr>
          </a:p>
        </p:txBody>
      </p:sp>
      <p:sp>
        <p:nvSpPr>
          <p:cNvPr id="12" name="圆角矩形 11"/>
          <p:cNvSpPr/>
          <p:nvPr/>
        </p:nvSpPr>
        <p:spPr>
          <a:xfrm>
            <a:off x="2714612" y="4643446"/>
            <a:ext cx="1357322" cy="428628"/>
          </a:xfrm>
          <a:prstGeom prst="roundRect">
            <a:avLst/>
          </a:prstGeom>
          <a:solidFill>
            <a:schemeClr val="accent1">
              <a:alpha val="19000"/>
            </a:schemeClr>
          </a:solidFill>
          <a:effectLst>
            <a:outerShdw blurRad="50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安徽</a:t>
            </a:r>
            <a:r>
              <a:rPr lang="en-US" altLang="zh-CN" sz="1600" dirty="0" smtClean="0">
                <a:solidFill>
                  <a:schemeClr val="tx1"/>
                </a:solidFill>
              </a:rPr>
              <a:t>-&gt;</a:t>
            </a:r>
            <a:r>
              <a:rPr lang="zh-CN" altLang="en-US" sz="1600" dirty="0" smtClean="0">
                <a:solidFill>
                  <a:schemeClr val="tx1"/>
                </a:solidFill>
              </a:rPr>
              <a:t>地址</a:t>
            </a:r>
            <a:endParaRPr lang="zh-CN" altLang="en-US" sz="1600" dirty="0">
              <a:solidFill>
                <a:schemeClr val="tx1"/>
              </a:solidFill>
            </a:endParaRPr>
          </a:p>
        </p:txBody>
      </p:sp>
      <p:sp>
        <p:nvSpPr>
          <p:cNvPr id="13" name="圆角矩形 12"/>
          <p:cNvSpPr/>
          <p:nvPr/>
        </p:nvSpPr>
        <p:spPr>
          <a:xfrm>
            <a:off x="4143372" y="4643446"/>
            <a:ext cx="1785950" cy="428628"/>
          </a:xfrm>
          <a:prstGeom prst="roundRect">
            <a:avLst/>
          </a:prstGeom>
          <a:solidFill>
            <a:schemeClr val="accent1">
              <a:alpha val="19000"/>
            </a:schemeClr>
          </a:solidFill>
          <a:effectLst>
            <a:outerShdw blurRad="50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清华大学</a:t>
            </a:r>
            <a:r>
              <a:rPr lang="en-US" altLang="zh-CN" sz="1600" dirty="0" smtClean="0">
                <a:solidFill>
                  <a:schemeClr val="tx1"/>
                </a:solidFill>
              </a:rPr>
              <a:t>-&gt;</a:t>
            </a:r>
            <a:r>
              <a:rPr lang="zh-CN" altLang="en-US" sz="1600" dirty="0" smtClean="0">
                <a:solidFill>
                  <a:schemeClr val="tx1"/>
                </a:solidFill>
              </a:rPr>
              <a:t>学校</a:t>
            </a:r>
            <a:endParaRPr lang="zh-CN" altLang="en-US" sz="1600" dirty="0">
              <a:solidFill>
                <a:schemeClr val="tx1"/>
              </a:solidFill>
            </a:endParaRPr>
          </a:p>
        </p:txBody>
      </p:sp>
      <p:pic>
        <p:nvPicPr>
          <p:cNvPr id="15" name="内容占位符 14" descr="图片2.png"/>
          <p:cNvPicPr>
            <a:picLocks noGrp="1" noChangeAspect="1"/>
          </p:cNvPicPr>
          <p:nvPr>
            <p:ph idx="1"/>
          </p:nvPr>
        </p:nvPicPr>
        <p:blipFill>
          <a:blip r:embed="rId4"/>
          <a:stretch>
            <a:fillRect/>
          </a:stretch>
        </p:blipFill>
        <p:spPr>
          <a:xfrm>
            <a:off x="285720" y="2143116"/>
            <a:ext cx="4942857" cy="533333"/>
          </a:xfrm>
        </p:spPr>
      </p:pic>
      <p:sp>
        <p:nvSpPr>
          <p:cNvPr id="16" name="圆角矩形 15"/>
          <p:cNvSpPr/>
          <p:nvPr/>
        </p:nvSpPr>
        <p:spPr>
          <a:xfrm>
            <a:off x="142844" y="5357826"/>
            <a:ext cx="1285884" cy="428628"/>
          </a:xfrm>
          <a:prstGeom prst="roundRect">
            <a:avLst/>
          </a:prstGeom>
          <a:solidFill>
            <a:schemeClr val="accent1">
              <a:alpha val="19000"/>
            </a:schemeClr>
          </a:solidFill>
          <a:effectLst>
            <a:outerShdw blurRad="50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习近平</a:t>
            </a:r>
            <a:r>
              <a:rPr lang="en-US" altLang="zh-CN" sz="1600" dirty="0" smtClean="0">
                <a:solidFill>
                  <a:schemeClr val="tx1"/>
                </a:solidFill>
              </a:rPr>
              <a:t>-&gt;</a:t>
            </a:r>
            <a:r>
              <a:rPr lang="zh-CN" altLang="en-US" sz="1600" dirty="0" smtClean="0">
                <a:solidFill>
                  <a:schemeClr val="tx1"/>
                </a:solidFill>
              </a:rPr>
              <a:t>人</a:t>
            </a:r>
            <a:endParaRPr lang="zh-CN" altLang="en-US" sz="1600" dirty="0">
              <a:solidFill>
                <a:schemeClr val="tx1"/>
              </a:solidFill>
            </a:endParaRPr>
          </a:p>
        </p:txBody>
      </p:sp>
      <p:sp>
        <p:nvSpPr>
          <p:cNvPr id="17" name="圆角矩形 16"/>
          <p:cNvSpPr/>
          <p:nvPr/>
        </p:nvSpPr>
        <p:spPr>
          <a:xfrm>
            <a:off x="1500166" y="5357826"/>
            <a:ext cx="1143008" cy="428628"/>
          </a:xfrm>
          <a:prstGeom prst="roundRect">
            <a:avLst/>
          </a:prstGeom>
          <a:solidFill>
            <a:schemeClr val="accent1">
              <a:alpha val="19000"/>
            </a:schemeClr>
          </a:solidFill>
          <a:effectLst>
            <a:outerShdw blurRad="50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汉</a:t>
            </a:r>
            <a:r>
              <a:rPr lang="en-US" altLang="zh-CN" sz="1600" dirty="0" smtClean="0">
                <a:solidFill>
                  <a:schemeClr val="tx1"/>
                </a:solidFill>
              </a:rPr>
              <a:t>-&gt;</a:t>
            </a:r>
            <a:r>
              <a:rPr lang="zh-CN" altLang="en-US" sz="1600" dirty="0" smtClean="0">
                <a:solidFill>
                  <a:schemeClr val="tx1"/>
                </a:solidFill>
              </a:rPr>
              <a:t>民族</a:t>
            </a:r>
            <a:endParaRPr lang="zh-CN" altLang="en-US" sz="1600" dirty="0">
              <a:solidFill>
                <a:schemeClr val="tx1"/>
              </a:solidFill>
            </a:endParaRPr>
          </a:p>
        </p:txBody>
      </p:sp>
      <p:sp>
        <p:nvSpPr>
          <p:cNvPr id="18" name="圆角矩形 17"/>
          <p:cNvSpPr/>
          <p:nvPr/>
        </p:nvSpPr>
        <p:spPr>
          <a:xfrm>
            <a:off x="2714612" y="5357826"/>
            <a:ext cx="1357322" cy="428628"/>
          </a:xfrm>
          <a:prstGeom prst="roundRect">
            <a:avLst/>
          </a:prstGeom>
          <a:solidFill>
            <a:schemeClr val="accent1">
              <a:alpha val="19000"/>
            </a:schemeClr>
          </a:solidFill>
          <a:effectLst>
            <a:outerShdw blurRad="50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陕西</a:t>
            </a:r>
            <a:r>
              <a:rPr lang="en-US" altLang="zh-CN" sz="1600" dirty="0" smtClean="0">
                <a:solidFill>
                  <a:schemeClr val="tx1"/>
                </a:solidFill>
              </a:rPr>
              <a:t>-&gt;</a:t>
            </a:r>
            <a:r>
              <a:rPr lang="zh-CN" altLang="en-US" sz="1600" dirty="0" smtClean="0">
                <a:solidFill>
                  <a:schemeClr val="tx1"/>
                </a:solidFill>
              </a:rPr>
              <a:t>地址</a:t>
            </a:r>
            <a:endParaRPr lang="zh-CN" altLang="en-US" sz="1600" dirty="0">
              <a:solidFill>
                <a:schemeClr val="tx1"/>
              </a:solidFill>
            </a:endParaRPr>
          </a:p>
        </p:txBody>
      </p:sp>
      <p:sp>
        <p:nvSpPr>
          <p:cNvPr id="19" name="圆角矩形 18"/>
          <p:cNvSpPr/>
          <p:nvPr/>
        </p:nvSpPr>
        <p:spPr>
          <a:xfrm>
            <a:off x="4143372" y="5357826"/>
            <a:ext cx="1785950" cy="428628"/>
          </a:xfrm>
          <a:prstGeom prst="roundRect">
            <a:avLst/>
          </a:prstGeom>
          <a:solidFill>
            <a:schemeClr val="accent1">
              <a:alpha val="19000"/>
            </a:schemeClr>
          </a:solidFill>
          <a:effectLst>
            <a:outerShdw blurRad="50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dirty="0" smtClean="0">
                <a:solidFill>
                  <a:schemeClr val="tx1"/>
                </a:solidFill>
              </a:rPr>
              <a:t>1953</a:t>
            </a:r>
            <a:r>
              <a:rPr lang="zh-CN" altLang="en-US" sz="1500" dirty="0" smtClean="0">
                <a:solidFill>
                  <a:schemeClr val="tx1"/>
                </a:solidFill>
              </a:rPr>
              <a:t>年</a:t>
            </a:r>
            <a:r>
              <a:rPr lang="en-US" altLang="zh-CN" sz="1500" dirty="0" smtClean="0">
                <a:solidFill>
                  <a:schemeClr val="tx1"/>
                </a:solidFill>
              </a:rPr>
              <a:t>6</a:t>
            </a:r>
            <a:r>
              <a:rPr lang="zh-CN" altLang="en-US" sz="1500" dirty="0" smtClean="0">
                <a:solidFill>
                  <a:schemeClr val="tx1"/>
                </a:solidFill>
              </a:rPr>
              <a:t>月</a:t>
            </a:r>
            <a:r>
              <a:rPr lang="en-US" altLang="zh-CN" sz="1500" dirty="0" smtClean="0">
                <a:solidFill>
                  <a:schemeClr val="tx1"/>
                </a:solidFill>
              </a:rPr>
              <a:t>-&gt;</a:t>
            </a:r>
            <a:r>
              <a:rPr lang="zh-CN" altLang="en-US" sz="1500" dirty="0" smtClean="0">
                <a:solidFill>
                  <a:schemeClr val="tx1"/>
                </a:solidFill>
              </a:rPr>
              <a:t>出生日期</a:t>
            </a:r>
            <a:endParaRPr lang="zh-CN" altLang="en-US" sz="1500" dirty="0">
              <a:solidFill>
                <a:schemeClr val="tx1"/>
              </a:solidFill>
            </a:endParaRPr>
          </a:p>
        </p:txBody>
      </p:sp>
      <p:sp>
        <p:nvSpPr>
          <p:cNvPr id="20" name="下箭头 19"/>
          <p:cNvSpPr/>
          <p:nvPr/>
        </p:nvSpPr>
        <p:spPr>
          <a:xfrm>
            <a:off x="2571736" y="3929066"/>
            <a:ext cx="357190" cy="500066"/>
          </a:xfrm>
          <a:prstGeom prst="down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2857488" y="3929066"/>
            <a:ext cx="2071702" cy="338554"/>
          </a:xfrm>
          <a:prstGeom prst="rect">
            <a:avLst/>
          </a:prstGeom>
          <a:noFill/>
        </p:spPr>
        <p:txBody>
          <a:bodyPr wrap="square" rtlCol="0">
            <a:spAutoFit/>
          </a:bodyPr>
          <a:lstStyle/>
          <a:p>
            <a:r>
              <a:rPr lang="zh-CN" altLang="en-US" sz="1600" b="1" dirty="0" smtClean="0"/>
              <a:t>属性</a:t>
            </a:r>
            <a:r>
              <a:rPr lang="en-US" altLang="zh-CN" sz="1600" b="1" dirty="0" smtClean="0"/>
              <a:t>—</a:t>
            </a:r>
            <a:r>
              <a:rPr lang="zh-CN" altLang="en-US" sz="1600" b="1" dirty="0" smtClean="0"/>
              <a:t>属性值映射</a:t>
            </a:r>
            <a:endParaRPr lang="zh-CN" altLang="en-US" sz="1600" b="1" dirty="0"/>
          </a:p>
        </p:txBody>
      </p:sp>
      <p:sp>
        <p:nvSpPr>
          <p:cNvPr id="22" name="圆角矩形 21"/>
          <p:cNvSpPr/>
          <p:nvPr/>
        </p:nvSpPr>
        <p:spPr>
          <a:xfrm>
            <a:off x="0" y="4500570"/>
            <a:ext cx="6072198" cy="14287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6572264" y="1214422"/>
            <a:ext cx="2357454" cy="928694"/>
          </a:xfrm>
          <a:prstGeom prst="roundRect">
            <a:avLst/>
          </a:prstGeom>
          <a:solidFill>
            <a:schemeClr val="accent1">
              <a:alpha val="19000"/>
            </a:schemeClr>
          </a:solidFill>
          <a:effectLst>
            <a:outerShdw blurRad="50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机器学习</a:t>
            </a:r>
            <a:r>
              <a:rPr lang="en-US" altLang="zh-CN" sz="1600" dirty="0" smtClean="0">
                <a:solidFill>
                  <a:schemeClr val="tx1"/>
                </a:solidFill>
              </a:rPr>
              <a:t>+</a:t>
            </a:r>
          </a:p>
          <a:p>
            <a:pPr algn="ctr"/>
            <a:r>
              <a:rPr lang="en-US" altLang="zh-CN" sz="1600" dirty="0" smtClean="0">
                <a:solidFill>
                  <a:schemeClr val="tx1"/>
                </a:solidFill>
              </a:rPr>
              <a:t>Pattern</a:t>
            </a:r>
            <a:r>
              <a:rPr lang="zh-CN" altLang="en-US" sz="1600" dirty="0" smtClean="0">
                <a:solidFill>
                  <a:schemeClr val="tx1"/>
                </a:solidFill>
              </a:rPr>
              <a:t>识别技术</a:t>
            </a:r>
            <a:endParaRPr lang="zh-CN" altLang="en-US" sz="1600" dirty="0">
              <a:solidFill>
                <a:schemeClr val="tx1"/>
              </a:solidFill>
            </a:endParaRPr>
          </a:p>
        </p:txBody>
      </p:sp>
      <p:sp>
        <p:nvSpPr>
          <p:cNvPr id="27" name="下箭头 26"/>
          <p:cNvSpPr/>
          <p:nvPr/>
        </p:nvSpPr>
        <p:spPr>
          <a:xfrm>
            <a:off x="7500958" y="2214554"/>
            <a:ext cx="285752" cy="428628"/>
          </a:xfrm>
          <a:prstGeom prst="down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7786710" y="2214554"/>
            <a:ext cx="642942" cy="338554"/>
          </a:xfrm>
          <a:prstGeom prst="rect">
            <a:avLst/>
          </a:prstGeom>
          <a:noFill/>
        </p:spPr>
        <p:txBody>
          <a:bodyPr wrap="square" rtlCol="0">
            <a:spAutoFit/>
          </a:bodyPr>
          <a:lstStyle/>
          <a:p>
            <a:r>
              <a:rPr lang="zh-CN" altLang="en-US" sz="1600" b="1" dirty="0" smtClean="0"/>
              <a:t>学习</a:t>
            </a:r>
            <a:endParaRPr lang="zh-CN" altLang="en-US" sz="1600" b="1" dirty="0"/>
          </a:p>
        </p:txBody>
      </p:sp>
      <p:sp>
        <p:nvSpPr>
          <p:cNvPr id="29" name="右箭头 28"/>
          <p:cNvSpPr/>
          <p:nvPr/>
        </p:nvSpPr>
        <p:spPr>
          <a:xfrm>
            <a:off x="5429256" y="3071810"/>
            <a:ext cx="1143008" cy="285752"/>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a:off x="6143636" y="4714884"/>
            <a:ext cx="500066" cy="285752"/>
          </a:xfrm>
          <a:prstGeom prst="righ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圆角矩形 30"/>
          <p:cNvSpPr/>
          <p:nvPr/>
        </p:nvSpPr>
        <p:spPr>
          <a:xfrm>
            <a:off x="6643702" y="2714620"/>
            <a:ext cx="2357454" cy="2500330"/>
          </a:xfrm>
          <a:prstGeom prst="roundRect">
            <a:avLst/>
          </a:prstGeom>
          <a:solidFill>
            <a:schemeClr val="accent1">
              <a:alpha val="19000"/>
            </a:schemeClr>
          </a:solidFill>
          <a:effectLst>
            <a:outerShdw blurRad="50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dirty="0" smtClean="0">
                <a:solidFill>
                  <a:prstClr val="black"/>
                </a:solidFill>
                <a:latin typeface="Arial" charset="0"/>
                <a:ea typeface="宋体" charset="-122"/>
              </a:rPr>
              <a:t>($</a:t>
            </a:r>
            <a:r>
              <a:rPr lang="zh-CN" altLang="en-US" dirty="0" smtClean="0">
                <a:solidFill>
                  <a:prstClr val="black"/>
                </a:solidFill>
                <a:latin typeface="Arial" charset="0"/>
                <a:ea typeface="宋体" charset="-122"/>
              </a:rPr>
              <a:t>人</a:t>
            </a:r>
            <a:r>
              <a:rPr lang="en-US" altLang="zh-CN" dirty="0" smtClean="0">
                <a:solidFill>
                  <a:prstClr val="black"/>
                </a:solidFill>
                <a:latin typeface="Arial" charset="0"/>
                <a:ea typeface="宋体" charset="-122"/>
              </a:rPr>
              <a:t>),($</a:t>
            </a:r>
            <a:r>
              <a:rPr lang="zh-CN" altLang="en-US" dirty="0" smtClean="0">
                <a:solidFill>
                  <a:prstClr val="black"/>
                </a:solidFill>
                <a:latin typeface="Arial" charset="0"/>
                <a:ea typeface="宋体" charset="-122"/>
              </a:rPr>
              <a:t>性别</a:t>
            </a:r>
            <a:r>
              <a:rPr lang="en-US" altLang="zh-CN" dirty="0" smtClean="0">
                <a:solidFill>
                  <a:prstClr val="black"/>
                </a:solidFill>
                <a:latin typeface="Arial" charset="0"/>
                <a:ea typeface="宋体" charset="-122"/>
              </a:rPr>
              <a:t>),($</a:t>
            </a:r>
            <a:r>
              <a:rPr lang="zh-CN" altLang="en-US" dirty="0" smtClean="0">
                <a:solidFill>
                  <a:prstClr val="black"/>
                </a:solidFill>
                <a:latin typeface="Arial" charset="0"/>
                <a:ea typeface="宋体" charset="-122"/>
              </a:rPr>
              <a:t>民族</a:t>
            </a:r>
            <a:r>
              <a:rPr lang="en-US" altLang="zh-CN" dirty="0" smtClean="0">
                <a:solidFill>
                  <a:prstClr val="black"/>
                </a:solidFill>
                <a:latin typeface="Arial" charset="0"/>
                <a:ea typeface="宋体" charset="-122"/>
              </a:rPr>
              <a:t>)?,($</a:t>
            </a:r>
            <a:r>
              <a:rPr lang="zh-CN" altLang="en-US" dirty="0" smtClean="0">
                <a:solidFill>
                  <a:prstClr val="black"/>
                </a:solidFill>
                <a:latin typeface="Arial" charset="0"/>
                <a:ea typeface="宋体" charset="-122"/>
              </a:rPr>
              <a:t>出生日期</a:t>
            </a:r>
            <a:r>
              <a:rPr lang="en-US" altLang="zh-CN" dirty="0" smtClean="0">
                <a:solidFill>
                  <a:prstClr val="black"/>
                </a:solidFill>
                <a:latin typeface="Arial" charset="0"/>
                <a:ea typeface="宋体" charset="-122"/>
              </a:rPr>
              <a:t>)?,</a:t>
            </a:r>
          </a:p>
          <a:p>
            <a:pPr lvl="0" algn="ctr"/>
            <a:r>
              <a:rPr lang="en-US" altLang="zh-CN" dirty="0" smtClean="0">
                <a:solidFill>
                  <a:prstClr val="black"/>
                </a:solidFill>
                <a:latin typeface="Arial" charset="0"/>
                <a:ea typeface="宋体" charset="-122"/>
              </a:rPr>
              <a:t>($</a:t>
            </a:r>
            <a:r>
              <a:rPr lang="zh-CN" altLang="en-US" dirty="0" smtClean="0">
                <a:solidFill>
                  <a:prstClr val="black"/>
                </a:solidFill>
                <a:latin typeface="Arial" charset="0"/>
                <a:ea typeface="宋体" charset="-122"/>
              </a:rPr>
              <a:t>出生地</a:t>
            </a:r>
            <a:r>
              <a:rPr lang="en-US" altLang="zh-CN" dirty="0" smtClean="0">
                <a:solidFill>
                  <a:prstClr val="black"/>
                </a:solidFill>
                <a:latin typeface="Arial" charset="0"/>
                <a:ea typeface="宋体" charset="-122"/>
              </a:rPr>
              <a:t>)</a:t>
            </a:r>
            <a:r>
              <a:rPr lang="zh-CN" altLang="en-US" dirty="0" smtClean="0">
                <a:solidFill>
                  <a:prstClr val="black"/>
                </a:solidFill>
                <a:latin typeface="Arial" charset="0"/>
                <a:ea typeface="宋体" charset="-122"/>
              </a:rPr>
              <a:t>人，</a:t>
            </a:r>
            <a:r>
              <a:rPr lang="en-US" altLang="zh-CN" dirty="0" smtClean="0">
                <a:solidFill>
                  <a:prstClr val="black"/>
                </a:solidFill>
                <a:latin typeface="Arial" charset="0"/>
                <a:ea typeface="宋体" charset="-122"/>
              </a:rPr>
              <a:t>(.*)</a:t>
            </a:r>
          </a:p>
          <a:p>
            <a:pPr lvl="0" algn="ctr"/>
            <a:r>
              <a:rPr lang="en-US" altLang="zh-CN" dirty="0" smtClean="0">
                <a:solidFill>
                  <a:prstClr val="black"/>
                </a:solidFill>
                <a:latin typeface="Arial" charset="0"/>
                <a:ea typeface="宋体" charset="-122"/>
              </a:rPr>
              <a:t>($</a:t>
            </a:r>
            <a:r>
              <a:rPr lang="zh-CN" altLang="en-US" dirty="0" smtClean="0">
                <a:solidFill>
                  <a:prstClr val="black"/>
                </a:solidFill>
                <a:latin typeface="Arial" charset="0"/>
                <a:ea typeface="宋体" charset="-122"/>
              </a:rPr>
              <a:t>毕业院校</a:t>
            </a:r>
            <a:r>
              <a:rPr lang="en-US" altLang="zh-CN" dirty="0" smtClean="0">
                <a:solidFill>
                  <a:prstClr val="black"/>
                </a:solidFill>
                <a:latin typeface="Arial" charset="0"/>
                <a:ea typeface="宋体" charset="-122"/>
              </a:rPr>
              <a:t>)</a:t>
            </a:r>
            <a:r>
              <a:rPr lang="zh-CN" altLang="en-US" dirty="0" smtClean="0">
                <a:solidFill>
                  <a:prstClr val="black"/>
                </a:solidFill>
                <a:latin typeface="Arial" charset="0"/>
                <a:ea typeface="宋体" charset="-122"/>
              </a:rPr>
              <a:t>毕业</a:t>
            </a:r>
            <a:endParaRPr lang="zh-CN" altLang="en-US" sz="1600" dirty="0">
              <a:solidFill>
                <a:schemeClr val="tx1"/>
              </a:solidFill>
            </a:endParaRPr>
          </a:p>
        </p:txBody>
      </p:sp>
      <p:sp>
        <p:nvSpPr>
          <p:cNvPr id="32" name="下箭头 31"/>
          <p:cNvSpPr/>
          <p:nvPr/>
        </p:nvSpPr>
        <p:spPr>
          <a:xfrm>
            <a:off x="7643834" y="5286388"/>
            <a:ext cx="285752" cy="428628"/>
          </a:xfrm>
          <a:prstGeom prst="down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6715140" y="5715016"/>
            <a:ext cx="2214578" cy="714380"/>
          </a:xfrm>
          <a:prstGeom prst="roundRect">
            <a:avLst/>
          </a:prstGeom>
          <a:solidFill>
            <a:schemeClr val="accent1">
              <a:alpha val="19000"/>
            </a:schemeClr>
          </a:solidFill>
          <a:effectLst>
            <a:outerShdw blurRad="50800" dist="50800" dir="5400000" algn="ctr" rotWithShape="0">
              <a:srgbClr val="00B0F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rPr>
              <a:t>挖掘更多文本信息</a:t>
            </a:r>
            <a:endParaRPr lang="en-US" altLang="zh-CN" sz="1600" dirty="0" smtClean="0">
              <a:solidFill>
                <a:schemeClr val="tx1"/>
              </a:solidFill>
            </a:endParaRPr>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linds(horizontal)">
                                      <p:cBhvr>
                                        <p:cTn id="25" dur="500"/>
                                        <p:tgtEl>
                                          <p:spTgt spid="2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blinds(horizontal)">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ppt_x"/>
                                          </p:val>
                                        </p:tav>
                                        <p:tav tm="100000">
                                          <p:val>
                                            <p:strVal val="#ppt_x"/>
                                          </p:val>
                                        </p:tav>
                                      </p:tavLst>
                                    </p:anim>
                                    <p:anim calcmode="lin" valueType="num">
                                      <p:cBhvr additive="base">
                                        <p:cTn id="42" dur="500" fill="hold"/>
                                        <p:tgtEl>
                                          <p:spTgt spid="12"/>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ppt_x"/>
                                          </p:val>
                                        </p:tav>
                                        <p:tav tm="100000">
                                          <p:val>
                                            <p:strVal val="#ppt_x"/>
                                          </p:val>
                                        </p:tav>
                                      </p:tavLst>
                                    </p:anim>
                                    <p:anim calcmode="lin" valueType="num">
                                      <p:cBhvr additive="base">
                                        <p:cTn id="46" dur="500" fill="hold"/>
                                        <p:tgtEl>
                                          <p:spTgt spid="13"/>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fill="hold"/>
                                        <p:tgtEl>
                                          <p:spTgt spid="18"/>
                                        </p:tgtEl>
                                        <p:attrNameLst>
                                          <p:attrName>ppt_x</p:attrName>
                                        </p:attrNameLst>
                                      </p:cBhvr>
                                      <p:tavLst>
                                        <p:tav tm="0">
                                          <p:val>
                                            <p:strVal val="#ppt_x"/>
                                          </p:val>
                                        </p:tav>
                                        <p:tav tm="100000">
                                          <p:val>
                                            <p:strVal val="#ppt_x"/>
                                          </p:val>
                                        </p:tav>
                                      </p:tavLst>
                                    </p:anim>
                                    <p:anim calcmode="lin" valueType="num">
                                      <p:cBhvr additive="base">
                                        <p:cTn id="58" dur="500" fill="hold"/>
                                        <p:tgtEl>
                                          <p:spTgt spid="1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 presetClass="entr" presetSubtype="10" fill="hold" grpId="0" nodeType="click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blinds(horizontal)">
                                      <p:cBhvr>
                                        <p:cTn id="71" dur="500"/>
                                        <p:tgtEl>
                                          <p:spTgt spid="30"/>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blinds(horizontal)">
                                      <p:cBhvr>
                                        <p:cTn id="74" dur="500"/>
                                        <p:tgtEl>
                                          <p:spTgt spid="29"/>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linds(horizontal)">
                                      <p:cBhvr>
                                        <p:cTn id="77" dur="500"/>
                                        <p:tgtEl>
                                          <p:spTgt spid="25"/>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blinds(horizontal)">
                                      <p:cBhvr>
                                        <p:cTn id="80" dur="500"/>
                                        <p:tgtEl>
                                          <p:spTgt spid="27"/>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blinds(horizontal)">
                                      <p:cBhvr>
                                        <p:cTn id="83" dur="500"/>
                                        <p:tgtEl>
                                          <p:spTgt spid="28"/>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blinds(horizontal)">
                                      <p:cBhvr>
                                        <p:cTn id="94" dur="500"/>
                                        <p:tgtEl>
                                          <p:spTgt spid="32"/>
                                        </p:tgtEl>
                                      </p:cBhvr>
                                    </p:animEffect>
                                  </p:childTnLst>
                                </p:cTn>
                              </p:par>
                              <p:par>
                                <p:cTn id="95" presetID="3" presetClass="entr" presetSubtype="10" fill="hold" grpId="0" nodeType="with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blinds(horizontal)">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1" grpId="0" animBg="1"/>
      <p:bldP spid="12" grpId="0" animBg="1"/>
      <p:bldP spid="13" grpId="0" animBg="1"/>
      <p:bldP spid="16" grpId="0" animBg="1"/>
      <p:bldP spid="17" grpId="0" animBg="1"/>
      <p:bldP spid="18" grpId="0" animBg="1"/>
      <p:bldP spid="19" grpId="0" animBg="1"/>
      <p:bldP spid="20" grpId="0" animBg="1"/>
      <p:bldP spid="21" grpId="0"/>
      <p:bldP spid="22" grpId="0" animBg="1"/>
      <p:bldP spid="25" grpId="0" animBg="1"/>
      <p:bldP spid="27" grpId="0" animBg="1"/>
      <p:bldP spid="28" grpId="0"/>
      <p:bldP spid="29" grpId="0" animBg="1"/>
      <p:bldP spid="30" grpId="0" animBg="1"/>
      <p:bldP spid="31" grpId="0" animBg="1"/>
      <p:bldP spid="32" grpId="0" animBg="1"/>
      <p:bldP spid="3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灯片编号占位符 5"/>
          <p:cNvSpPr>
            <a:spLocks noGrp="1"/>
          </p:cNvSpPr>
          <p:nvPr>
            <p:ph type="sldNum" sz="quarter" idx="4294967295"/>
          </p:nvPr>
        </p:nvSpPr>
        <p:spPr bwMode="auto">
          <a:xfrm>
            <a:off x="6902450" y="6519863"/>
            <a:ext cx="2133600" cy="365125"/>
          </a:xfrm>
          <a:prstGeom prst="rect">
            <a:avLst/>
          </a:prstGeom>
          <a:noFill/>
          <a:ln>
            <a:miter lim="800000"/>
            <a:headEnd/>
            <a:tailEnd/>
          </a:ln>
        </p:spPr>
        <p:txBody>
          <a:bodyPr/>
          <a:lstStyle/>
          <a:p>
            <a:fld id="{65E3ADAB-DDAF-40DC-9E19-9A97350A1EFC}" type="slidenum">
              <a:rPr lang="zh-CN" altLang="en-US" smtClean="0">
                <a:ea typeface="宋体" charset="-122"/>
              </a:rPr>
              <a:pPr/>
              <a:t>9</a:t>
            </a:fld>
            <a:endParaRPr lang="en-US" altLang="zh-CN" smtClean="0">
              <a:ea typeface="宋体" charset="-122"/>
            </a:endParaRPr>
          </a:p>
        </p:txBody>
      </p:sp>
      <p:sp>
        <p:nvSpPr>
          <p:cNvPr id="5126" name="标题 1"/>
          <p:cNvSpPr>
            <a:spLocks noGrp="1"/>
          </p:cNvSpPr>
          <p:nvPr>
            <p:ph type="title" idx="4294967295"/>
          </p:nvPr>
        </p:nvSpPr>
        <p:spPr>
          <a:xfrm>
            <a:off x="323850" y="620713"/>
            <a:ext cx="8229600" cy="706437"/>
          </a:xfrm>
        </p:spPr>
        <p:txBody>
          <a:bodyPr/>
          <a:lstStyle/>
          <a:p>
            <a:pPr algn="l" eaLnBrk="1" hangingPunct="1"/>
            <a:r>
              <a:rPr lang="zh-CN" alt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知识库实例构建</a:t>
            </a:r>
            <a:r>
              <a:rPr lang="en-US" altLang="zh-CN"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r>
              <a:rPr lang="zh-CN" altLang="en-US" sz="32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半结构化网页抽取系统</a:t>
            </a:r>
          </a:p>
        </p:txBody>
      </p:sp>
      <p:pic>
        <p:nvPicPr>
          <p:cNvPr id="6" name="图片 5"/>
          <p:cNvPicPr/>
          <p:nvPr/>
        </p:nvPicPr>
        <p:blipFill>
          <a:blip r:embed="rId3" cstate="print"/>
          <a:srcRect/>
          <a:stretch>
            <a:fillRect/>
          </a:stretch>
        </p:blipFill>
        <p:spPr bwMode="auto">
          <a:xfrm>
            <a:off x="251520" y="1484784"/>
            <a:ext cx="4824536" cy="4032448"/>
          </a:xfrm>
          <a:prstGeom prst="rect">
            <a:avLst/>
          </a:prstGeom>
          <a:noFill/>
          <a:ln w="9525">
            <a:noFill/>
            <a:miter lim="800000"/>
            <a:headEnd/>
            <a:tailEnd/>
          </a:ln>
        </p:spPr>
      </p:pic>
      <p:pic>
        <p:nvPicPr>
          <p:cNvPr id="338952" name="图片 76"/>
          <p:cNvPicPr>
            <a:picLocks noChangeAspect="1" noChangeArrowheads="1"/>
          </p:cNvPicPr>
          <p:nvPr/>
        </p:nvPicPr>
        <p:blipFill>
          <a:blip r:embed="rId4" cstate="print"/>
          <a:srcRect/>
          <a:stretch>
            <a:fillRect/>
          </a:stretch>
        </p:blipFill>
        <p:spPr bwMode="auto">
          <a:xfrm>
            <a:off x="5508104" y="1412776"/>
            <a:ext cx="2657475" cy="304800"/>
          </a:xfrm>
          <a:prstGeom prst="rect">
            <a:avLst/>
          </a:prstGeom>
          <a:noFill/>
        </p:spPr>
      </p:pic>
      <p:pic>
        <p:nvPicPr>
          <p:cNvPr id="338951" name="图片 58"/>
          <p:cNvPicPr>
            <a:picLocks noChangeAspect="1" noChangeArrowheads="1"/>
          </p:cNvPicPr>
          <p:nvPr/>
        </p:nvPicPr>
        <p:blipFill>
          <a:blip r:embed="rId5" cstate="print"/>
          <a:srcRect/>
          <a:stretch>
            <a:fillRect/>
          </a:stretch>
        </p:blipFill>
        <p:spPr bwMode="auto">
          <a:xfrm>
            <a:off x="6876256" y="1844824"/>
            <a:ext cx="857250" cy="323850"/>
          </a:xfrm>
          <a:prstGeom prst="rect">
            <a:avLst/>
          </a:prstGeom>
          <a:noFill/>
        </p:spPr>
      </p:pic>
      <p:pic>
        <p:nvPicPr>
          <p:cNvPr id="338950" name="图片 61"/>
          <p:cNvPicPr>
            <a:picLocks noChangeAspect="1" noChangeArrowheads="1"/>
          </p:cNvPicPr>
          <p:nvPr/>
        </p:nvPicPr>
        <p:blipFill>
          <a:blip r:embed="rId6" cstate="print"/>
          <a:srcRect/>
          <a:stretch>
            <a:fillRect/>
          </a:stretch>
        </p:blipFill>
        <p:spPr bwMode="auto">
          <a:xfrm>
            <a:off x="5436096" y="2348880"/>
            <a:ext cx="1047750" cy="295275"/>
          </a:xfrm>
          <a:prstGeom prst="rect">
            <a:avLst/>
          </a:prstGeom>
          <a:noFill/>
        </p:spPr>
      </p:pic>
      <p:pic>
        <p:nvPicPr>
          <p:cNvPr id="338949" name="图片 64"/>
          <p:cNvPicPr>
            <a:picLocks noChangeAspect="1" noChangeArrowheads="1"/>
          </p:cNvPicPr>
          <p:nvPr/>
        </p:nvPicPr>
        <p:blipFill>
          <a:blip r:embed="rId7" cstate="print"/>
          <a:srcRect/>
          <a:stretch>
            <a:fillRect/>
          </a:stretch>
        </p:blipFill>
        <p:spPr bwMode="auto">
          <a:xfrm>
            <a:off x="5508104" y="2852936"/>
            <a:ext cx="714375" cy="314325"/>
          </a:xfrm>
          <a:prstGeom prst="rect">
            <a:avLst/>
          </a:prstGeom>
          <a:noFill/>
        </p:spPr>
      </p:pic>
      <p:pic>
        <p:nvPicPr>
          <p:cNvPr id="338948" name="图片 67"/>
          <p:cNvPicPr>
            <a:picLocks noChangeAspect="1" noChangeArrowheads="1"/>
          </p:cNvPicPr>
          <p:nvPr/>
        </p:nvPicPr>
        <p:blipFill>
          <a:blip r:embed="rId8" cstate="print"/>
          <a:srcRect/>
          <a:stretch>
            <a:fillRect/>
          </a:stretch>
        </p:blipFill>
        <p:spPr bwMode="auto">
          <a:xfrm>
            <a:off x="5436096" y="3429000"/>
            <a:ext cx="1323975" cy="352425"/>
          </a:xfrm>
          <a:prstGeom prst="rect">
            <a:avLst/>
          </a:prstGeom>
          <a:noFill/>
        </p:spPr>
      </p:pic>
      <p:pic>
        <p:nvPicPr>
          <p:cNvPr id="338947" name="图片 70"/>
          <p:cNvPicPr>
            <a:picLocks noChangeAspect="1" noChangeArrowheads="1"/>
          </p:cNvPicPr>
          <p:nvPr/>
        </p:nvPicPr>
        <p:blipFill>
          <a:blip r:embed="rId9" cstate="print"/>
          <a:srcRect/>
          <a:stretch>
            <a:fillRect/>
          </a:stretch>
        </p:blipFill>
        <p:spPr bwMode="auto">
          <a:xfrm>
            <a:off x="5508104" y="4149080"/>
            <a:ext cx="1200150" cy="333375"/>
          </a:xfrm>
          <a:prstGeom prst="rect">
            <a:avLst/>
          </a:prstGeom>
          <a:noFill/>
        </p:spPr>
      </p:pic>
      <p:pic>
        <p:nvPicPr>
          <p:cNvPr id="338946" name="图片 73"/>
          <p:cNvPicPr>
            <a:picLocks noChangeAspect="1" noChangeArrowheads="1"/>
          </p:cNvPicPr>
          <p:nvPr/>
        </p:nvPicPr>
        <p:blipFill>
          <a:blip r:embed="rId10" cstate="print"/>
          <a:srcRect/>
          <a:stretch>
            <a:fillRect/>
          </a:stretch>
        </p:blipFill>
        <p:spPr bwMode="auto">
          <a:xfrm>
            <a:off x="5580112" y="1772816"/>
            <a:ext cx="714375" cy="342900"/>
          </a:xfrm>
          <a:prstGeom prst="rect">
            <a:avLst/>
          </a:prstGeom>
          <a:noFill/>
        </p:spPr>
      </p:pic>
      <p:pic>
        <p:nvPicPr>
          <p:cNvPr id="338945" name="图片 55"/>
          <p:cNvPicPr>
            <a:picLocks noChangeAspect="1" noChangeArrowheads="1"/>
          </p:cNvPicPr>
          <p:nvPr/>
        </p:nvPicPr>
        <p:blipFill>
          <a:blip r:embed="rId11" cstate="print"/>
          <a:srcRect/>
          <a:stretch>
            <a:fillRect/>
          </a:stretch>
        </p:blipFill>
        <p:spPr bwMode="auto">
          <a:xfrm>
            <a:off x="5724128" y="4797152"/>
            <a:ext cx="419100" cy="228600"/>
          </a:xfrm>
          <a:prstGeom prst="rect">
            <a:avLst/>
          </a:prstGeom>
          <a:noFill/>
        </p:spPr>
      </p:pic>
      <p:sp>
        <p:nvSpPr>
          <p:cNvPr id="338953" name="Rectangle 9"/>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54" name="Rectangle 10"/>
          <p:cNvSpPr>
            <a:spLocks noChangeArrowheads="1"/>
          </p:cNvSpPr>
          <p:nvPr/>
        </p:nvSpPr>
        <p:spPr bwMode="auto">
          <a:xfrm>
            <a:off x="0" y="7620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55" name="Rectangle 11"/>
          <p:cNvSpPr>
            <a:spLocks noChangeArrowheads="1"/>
          </p:cNvSpPr>
          <p:nvPr/>
        </p:nvSpPr>
        <p:spPr bwMode="auto">
          <a:xfrm>
            <a:off x="179512" y="1700808"/>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56" name="Rectangle 12"/>
          <p:cNvSpPr>
            <a:spLocks noChangeArrowheads="1"/>
          </p:cNvSpPr>
          <p:nvPr/>
        </p:nvSpPr>
        <p:spPr bwMode="auto">
          <a:xfrm>
            <a:off x="0" y="22955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57" name="Rectangle 13"/>
          <p:cNvSpPr>
            <a:spLocks noChangeArrowheads="1"/>
          </p:cNvSpPr>
          <p:nvPr/>
        </p:nvSpPr>
        <p:spPr bwMode="auto">
          <a:xfrm>
            <a:off x="0" y="30670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58" name="Rectangle 14"/>
          <p:cNvSpPr>
            <a:spLocks noChangeArrowheads="1"/>
          </p:cNvSpPr>
          <p:nvPr/>
        </p:nvSpPr>
        <p:spPr bwMode="auto">
          <a:xfrm>
            <a:off x="0" y="387667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59" name="Rectangle 15"/>
          <p:cNvSpPr>
            <a:spLocks noChangeArrowheads="1"/>
          </p:cNvSpPr>
          <p:nvPr/>
        </p:nvSpPr>
        <p:spPr bwMode="auto">
          <a:xfrm>
            <a:off x="-180528" y="4581128"/>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60" name="Rectangle 16"/>
          <p:cNvSpPr>
            <a:spLocks noChangeArrowheads="1"/>
          </p:cNvSpPr>
          <p:nvPr/>
        </p:nvSpPr>
        <p:spPr bwMode="auto">
          <a:xfrm>
            <a:off x="0" y="54673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3" name="图片 22"/>
          <p:cNvPicPr/>
          <p:nvPr/>
        </p:nvPicPr>
        <p:blipFill>
          <a:blip r:embed="rId12" cstate="print"/>
          <a:srcRect/>
          <a:stretch>
            <a:fillRect/>
          </a:stretch>
        </p:blipFill>
        <p:spPr bwMode="auto">
          <a:xfrm>
            <a:off x="6804248" y="2636912"/>
            <a:ext cx="1368152" cy="2232248"/>
          </a:xfrm>
          <a:prstGeom prst="rect">
            <a:avLst/>
          </a:prstGeom>
          <a:noFill/>
          <a:ln w="9525">
            <a:noFill/>
            <a:miter lim="800000"/>
            <a:headEnd/>
            <a:tailEnd/>
          </a:ln>
        </p:spPr>
      </p:pic>
      <p:sp>
        <p:nvSpPr>
          <p:cNvPr id="24" name="矩形 23"/>
          <p:cNvSpPr/>
          <p:nvPr/>
        </p:nvSpPr>
        <p:spPr>
          <a:xfrm>
            <a:off x="323528" y="1628800"/>
            <a:ext cx="3816424"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51520" y="2060848"/>
            <a:ext cx="1224136" cy="23762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283968" y="1628800"/>
            <a:ext cx="64807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907704" y="4797152"/>
            <a:ext cx="21602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1835696" y="2348880"/>
            <a:ext cx="792088"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2627784" y="2348880"/>
            <a:ext cx="504056"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835696" y="2132856"/>
            <a:ext cx="72008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835696" y="2564904"/>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771800" y="2564904"/>
            <a:ext cx="792088"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7" name="图片 66"/>
          <p:cNvPicPr/>
          <p:nvPr/>
        </p:nvPicPr>
        <p:blipFill>
          <a:blip r:embed="rId13" cstate="print"/>
          <a:srcRect/>
          <a:stretch>
            <a:fillRect/>
          </a:stretch>
        </p:blipFill>
        <p:spPr bwMode="auto">
          <a:xfrm>
            <a:off x="179512" y="1484784"/>
            <a:ext cx="4896544" cy="4032448"/>
          </a:xfrm>
          <a:prstGeom prst="rect">
            <a:avLst/>
          </a:prstGeom>
          <a:noFill/>
          <a:ln w="9525">
            <a:noFill/>
            <a:miter lim="800000"/>
            <a:headEnd/>
            <a:tailEnd/>
          </a:ln>
        </p:spPr>
      </p:pic>
      <p:cxnSp>
        <p:nvCxnSpPr>
          <p:cNvPr id="40" name="直接箭头连接符 39"/>
          <p:cNvCxnSpPr>
            <a:stCxn id="24" idx="3"/>
            <a:endCxn id="338952" idx="1"/>
          </p:cNvCxnSpPr>
          <p:nvPr/>
        </p:nvCxnSpPr>
        <p:spPr>
          <a:xfrm flipV="1">
            <a:off x="4139952" y="1565176"/>
            <a:ext cx="1368152" cy="24364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2555776" y="2060848"/>
            <a:ext cx="4248472" cy="1716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5796136" y="2636912"/>
            <a:ext cx="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940152" y="3717032"/>
            <a:ext cx="0" cy="432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2123728" y="4941168"/>
            <a:ext cx="352839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28" idx="3"/>
          </p:cNvCxnSpPr>
          <p:nvPr/>
        </p:nvCxnSpPr>
        <p:spPr>
          <a:xfrm>
            <a:off x="1475656" y="3248980"/>
            <a:ext cx="5328592" cy="6120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338950" idx="1"/>
          </p:cNvCxnSpPr>
          <p:nvPr/>
        </p:nvCxnSpPr>
        <p:spPr>
          <a:xfrm>
            <a:off x="2483768" y="2420888"/>
            <a:ext cx="2952328" cy="756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2" idx="3"/>
          </p:cNvCxnSpPr>
          <p:nvPr/>
        </p:nvCxnSpPr>
        <p:spPr>
          <a:xfrm>
            <a:off x="4932040" y="1808820"/>
            <a:ext cx="648072" cy="180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3131840" y="2564904"/>
            <a:ext cx="223224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flipV="1">
            <a:off x="2627784" y="1628800"/>
            <a:ext cx="2880320" cy="2160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3419872" y="1916832"/>
            <a:ext cx="2088232" cy="7200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p:nvPr/>
        </p:nvCxnSpPr>
        <p:spPr>
          <a:xfrm flipV="1">
            <a:off x="3131840" y="2060848"/>
            <a:ext cx="3672408" cy="2880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endCxn id="137" idx="1"/>
          </p:cNvCxnSpPr>
          <p:nvPr/>
        </p:nvCxnSpPr>
        <p:spPr>
          <a:xfrm>
            <a:off x="2411760" y="4725144"/>
            <a:ext cx="4968552" cy="59397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2987824" y="2780928"/>
            <a:ext cx="2520280"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37" idx="2"/>
          </p:cNvCxnSpPr>
          <p:nvPr/>
        </p:nvCxnSpPr>
        <p:spPr>
          <a:xfrm>
            <a:off x="2303748" y="2780928"/>
            <a:ext cx="3132348" cy="82809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1691680" y="3284984"/>
            <a:ext cx="5112568" cy="64807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4" name="图片 113"/>
          <p:cNvPicPr/>
          <p:nvPr/>
        </p:nvPicPr>
        <p:blipFill>
          <a:blip r:embed="rId14" cstate="print"/>
          <a:srcRect/>
          <a:stretch>
            <a:fillRect/>
          </a:stretch>
        </p:blipFill>
        <p:spPr bwMode="auto">
          <a:xfrm>
            <a:off x="6876256" y="2636912"/>
            <a:ext cx="1504950" cy="2304256"/>
          </a:xfrm>
          <a:prstGeom prst="rect">
            <a:avLst/>
          </a:prstGeom>
          <a:noFill/>
          <a:ln w="9525">
            <a:noFill/>
            <a:miter lim="800000"/>
            <a:headEnd/>
            <a:tailEnd/>
          </a:ln>
        </p:spPr>
      </p:pic>
      <p:pic>
        <p:nvPicPr>
          <p:cNvPr id="338993" name="图片 79"/>
          <p:cNvPicPr>
            <a:picLocks noChangeAspect="1" noChangeArrowheads="1"/>
          </p:cNvPicPr>
          <p:nvPr/>
        </p:nvPicPr>
        <p:blipFill>
          <a:blip r:embed="rId15" cstate="print"/>
          <a:srcRect/>
          <a:stretch>
            <a:fillRect/>
          </a:stretch>
        </p:blipFill>
        <p:spPr bwMode="auto">
          <a:xfrm>
            <a:off x="5508105" y="1340768"/>
            <a:ext cx="1584176" cy="373703"/>
          </a:xfrm>
          <a:prstGeom prst="rect">
            <a:avLst/>
          </a:prstGeom>
          <a:noFill/>
        </p:spPr>
      </p:pic>
      <p:pic>
        <p:nvPicPr>
          <p:cNvPr id="338992" name="图片 82"/>
          <p:cNvPicPr>
            <a:picLocks noChangeAspect="1" noChangeArrowheads="1"/>
          </p:cNvPicPr>
          <p:nvPr/>
        </p:nvPicPr>
        <p:blipFill>
          <a:blip r:embed="rId16" cstate="print"/>
          <a:srcRect/>
          <a:stretch>
            <a:fillRect/>
          </a:stretch>
        </p:blipFill>
        <p:spPr bwMode="auto">
          <a:xfrm>
            <a:off x="5436096" y="2276872"/>
            <a:ext cx="1447800" cy="400050"/>
          </a:xfrm>
          <a:prstGeom prst="rect">
            <a:avLst/>
          </a:prstGeom>
          <a:noFill/>
        </p:spPr>
      </p:pic>
      <p:pic>
        <p:nvPicPr>
          <p:cNvPr id="338991" name="图片 85"/>
          <p:cNvPicPr>
            <a:picLocks noChangeAspect="1" noChangeArrowheads="1"/>
          </p:cNvPicPr>
          <p:nvPr/>
        </p:nvPicPr>
        <p:blipFill>
          <a:blip r:embed="rId17" cstate="print"/>
          <a:srcRect/>
          <a:stretch>
            <a:fillRect/>
          </a:stretch>
        </p:blipFill>
        <p:spPr bwMode="auto">
          <a:xfrm>
            <a:off x="6876256" y="1844824"/>
            <a:ext cx="1409700" cy="304800"/>
          </a:xfrm>
          <a:prstGeom prst="rect">
            <a:avLst/>
          </a:prstGeom>
          <a:noFill/>
        </p:spPr>
      </p:pic>
      <p:pic>
        <p:nvPicPr>
          <p:cNvPr id="338990" name="图片 88"/>
          <p:cNvPicPr>
            <a:picLocks noChangeAspect="1" noChangeArrowheads="1"/>
          </p:cNvPicPr>
          <p:nvPr/>
        </p:nvPicPr>
        <p:blipFill>
          <a:blip r:embed="rId18" cstate="print"/>
          <a:srcRect/>
          <a:stretch>
            <a:fillRect/>
          </a:stretch>
        </p:blipFill>
        <p:spPr bwMode="auto">
          <a:xfrm>
            <a:off x="5508104" y="3284984"/>
            <a:ext cx="1143000" cy="381000"/>
          </a:xfrm>
          <a:prstGeom prst="rect">
            <a:avLst/>
          </a:prstGeom>
          <a:noFill/>
        </p:spPr>
      </p:pic>
      <p:pic>
        <p:nvPicPr>
          <p:cNvPr id="338989" name="图片 91"/>
          <p:cNvPicPr>
            <a:picLocks noChangeAspect="1" noChangeArrowheads="1"/>
          </p:cNvPicPr>
          <p:nvPr/>
        </p:nvPicPr>
        <p:blipFill>
          <a:blip r:embed="rId19" cstate="print"/>
          <a:srcRect/>
          <a:stretch>
            <a:fillRect/>
          </a:stretch>
        </p:blipFill>
        <p:spPr bwMode="auto">
          <a:xfrm>
            <a:off x="5580112" y="4509120"/>
            <a:ext cx="885825" cy="333375"/>
          </a:xfrm>
          <a:prstGeom prst="rect">
            <a:avLst/>
          </a:prstGeom>
          <a:noFill/>
        </p:spPr>
      </p:pic>
      <p:pic>
        <p:nvPicPr>
          <p:cNvPr id="338988" name="图片 94"/>
          <p:cNvPicPr>
            <a:picLocks noChangeAspect="1" noChangeArrowheads="1"/>
          </p:cNvPicPr>
          <p:nvPr/>
        </p:nvPicPr>
        <p:blipFill>
          <a:blip r:embed="rId20" cstate="print"/>
          <a:srcRect/>
          <a:stretch>
            <a:fillRect/>
          </a:stretch>
        </p:blipFill>
        <p:spPr bwMode="auto">
          <a:xfrm>
            <a:off x="5436096" y="4149080"/>
            <a:ext cx="1133475" cy="419100"/>
          </a:xfrm>
          <a:prstGeom prst="rect">
            <a:avLst/>
          </a:prstGeom>
          <a:noFill/>
        </p:spPr>
      </p:pic>
      <p:pic>
        <p:nvPicPr>
          <p:cNvPr id="338987" name="图片 97"/>
          <p:cNvPicPr>
            <a:picLocks noChangeAspect="1" noChangeArrowheads="1"/>
          </p:cNvPicPr>
          <p:nvPr/>
        </p:nvPicPr>
        <p:blipFill>
          <a:blip r:embed="rId21" cstate="print"/>
          <a:srcRect/>
          <a:stretch>
            <a:fillRect/>
          </a:stretch>
        </p:blipFill>
        <p:spPr bwMode="auto">
          <a:xfrm>
            <a:off x="5436096" y="4797152"/>
            <a:ext cx="1285875" cy="295275"/>
          </a:xfrm>
          <a:prstGeom prst="rect">
            <a:avLst/>
          </a:prstGeom>
          <a:noFill/>
        </p:spPr>
      </p:pic>
      <p:pic>
        <p:nvPicPr>
          <p:cNvPr id="338986" name="图片 100"/>
          <p:cNvPicPr>
            <a:picLocks noChangeAspect="1" noChangeArrowheads="1"/>
          </p:cNvPicPr>
          <p:nvPr/>
        </p:nvPicPr>
        <p:blipFill>
          <a:blip r:embed="rId22" cstate="print"/>
          <a:srcRect/>
          <a:stretch>
            <a:fillRect/>
          </a:stretch>
        </p:blipFill>
        <p:spPr bwMode="auto">
          <a:xfrm>
            <a:off x="5652120" y="5085184"/>
            <a:ext cx="952500" cy="371475"/>
          </a:xfrm>
          <a:prstGeom prst="rect">
            <a:avLst/>
          </a:prstGeom>
          <a:noFill/>
        </p:spPr>
      </p:pic>
      <p:pic>
        <p:nvPicPr>
          <p:cNvPr id="338985" name="图片 103"/>
          <p:cNvPicPr>
            <a:picLocks noChangeAspect="1" noChangeArrowheads="1"/>
          </p:cNvPicPr>
          <p:nvPr/>
        </p:nvPicPr>
        <p:blipFill>
          <a:blip r:embed="rId23" cstate="print"/>
          <a:srcRect/>
          <a:stretch>
            <a:fillRect/>
          </a:stretch>
        </p:blipFill>
        <p:spPr bwMode="auto">
          <a:xfrm>
            <a:off x="5580112" y="5373216"/>
            <a:ext cx="933450" cy="371475"/>
          </a:xfrm>
          <a:prstGeom prst="rect">
            <a:avLst/>
          </a:prstGeom>
          <a:noFill/>
        </p:spPr>
      </p:pic>
      <p:pic>
        <p:nvPicPr>
          <p:cNvPr id="338984" name="图片 112"/>
          <p:cNvPicPr>
            <a:picLocks noChangeAspect="1" noChangeArrowheads="1"/>
          </p:cNvPicPr>
          <p:nvPr/>
        </p:nvPicPr>
        <p:blipFill>
          <a:blip r:embed="rId24" cstate="print"/>
          <a:srcRect/>
          <a:stretch>
            <a:fillRect/>
          </a:stretch>
        </p:blipFill>
        <p:spPr bwMode="auto">
          <a:xfrm>
            <a:off x="5364088" y="5733256"/>
            <a:ext cx="1447800" cy="400050"/>
          </a:xfrm>
          <a:prstGeom prst="rect">
            <a:avLst/>
          </a:prstGeom>
          <a:noFill/>
        </p:spPr>
      </p:pic>
      <p:pic>
        <p:nvPicPr>
          <p:cNvPr id="338983" name="图片 115"/>
          <p:cNvPicPr>
            <a:picLocks noChangeAspect="1" noChangeArrowheads="1"/>
          </p:cNvPicPr>
          <p:nvPr/>
        </p:nvPicPr>
        <p:blipFill>
          <a:blip r:embed="rId25" cstate="print"/>
          <a:srcRect/>
          <a:stretch>
            <a:fillRect/>
          </a:stretch>
        </p:blipFill>
        <p:spPr bwMode="auto">
          <a:xfrm>
            <a:off x="5580113" y="1772816"/>
            <a:ext cx="864096" cy="403245"/>
          </a:xfrm>
          <a:prstGeom prst="rect">
            <a:avLst/>
          </a:prstGeom>
          <a:noFill/>
        </p:spPr>
      </p:pic>
      <p:sp>
        <p:nvSpPr>
          <p:cNvPr id="338994" name="Rectangle 50"/>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96" name="Rectangle 52"/>
          <p:cNvSpPr>
            <a:spLocks noChangeArrowheads="1"/>
          </p:cNvSpPr>
          <p:nvPr/>
        </p:nvSpPr>
        <p:spPr bwMode="auto">
          <a:xfrm>
            <a:off x="467544" y="16288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97" name="Rectangle 53"/>
          <p:cNvSpPr>
            <a:spLocks noChangeArrowheads="1"/>
          </p:cNvSpPr>
          <p:nvPr/>
        </p:nvSpPr>
        <p:spPr bwMode="auto">
          <a:xfrm>
            <a:off x="0" y="25146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98" name="Rectangle 54"/>
          <p:cNvSpPr>
            <a:spLocks noChangeArrowheads="1"/>
          </p:cNvSpPr>
          <p:nvPr/>
        </p:nvSpPr>
        <p:spPr bwMode="auto">
          <a:xfrm>
            <a:off x="0" y="3284984"/>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8999" name="Rectangle 55"/>
          <p:cNvSpPr>
            <a:spLocks noChangeArrowheads="1"/>
          </p:cNvSpPr>
          <p:nvPr/>
        </p:nvSpPr>
        <p:spPr bwMode="auto">
          <a:xfrm>
            <a:off x="-468560" y="4437112"/>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9000" name="Rectangle 56"/>
          <p:cNvSpPr>
            <a:spLocks noChangeArrowheads="1"/>
          </p:cNvSpPr>
          <p:nvPr/>
        </p:nvSpPr>
        <p:spPr bwMode="auto">
          <a:xfrm>
            <a:off x="0" y="5085184"/>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9001" name="Rectangle 57"/>
          <p:cNvSpPr>
            <a:spLocks noChangeArrowheads="1"/>
          </p:cNvSpPr>
          <p:nvPr/>
        </p:nvSpPr>
        <p:spPr bwMode="auto">
          <a:xfrm>
            <a:off x="0" y="5877272"/>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9002" name="Rectangle 58"/>
          <p:cNvSpPr>
            <a:spLocks noChangeArrowheads="1"/>
          </p:cNvSpPr>
          <p:nvPr/>
        </p:nvSpPr>
        <p:spPr bwMode="auto">
          <a:xfrm>
            <a:off x="0" y="6600825"/>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9003" name="Rectangle 59"/>
          <p:cNvSpPr>
            <a:spLocks noChangeArrowheads="1"/>
          </p:cNvSpPr>
          <p:nvPr/>
        </p:nvSpPr>
        <p:spPr bwMode="auto">
          <a:xfrm>
            <a:off x="0" y="742950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339004" name="Rectangle 60"/>
          <p:cNvSpPr>
            <a:spLocks noChangeArrowheads="1"/>
          </p:cNvSpPr>
          <p:nvPr/>
        </p:nvSpPr>
        <p:spPr bwMode="auto">
          <a:xfrm>
            <a:off x="0" y="828675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37" name="图片 136"/>
          <p:cNvPicPr/>
          <p:nvPr/>
        </p:nvPicPr>
        <p:blipFill>
          <a:blip r:embed="rId26" cstate="print"/>
          <a:srcRect/>
          <a:stretch>
            <a:fillRect/>
          </a:stretch>
        </p:blipFill>
        <p:spPr bwMode="auto">
          <a:xfrm>
            <a:off x="7380312" y="5157192"/>
            <a:ext cx="323850" cy="3238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additive="base">
                                        <p:cTn id="13" dur="500" fill="hold"/>
                                        <p:tgtEl>
                                          <p:spTgt spid="24"/>
                                        </p:tgtEl>
                                        <p:attrNameLst>
                                          <p:attrName>ppt_x</p:attrName>
                                        </p:attrNameLst>
                                      </p:cBhvr>
                                      <p:tavLst>
                                        <p:tav tm="0">
                                          <p:val>
                                            <p:strVal val="#ppt_x"/>
                                          </p:val>
                                        </p:tav>
                                        <p:tav tm="100000">
                                          <p:val>
                                            <p:strVal val="#ppt_x"/>
                                          </p:val>
                                        </p:tav>
                                      </p:tavLst>
                                    </p:anim>
                                    <p:anim calcmode="lin" valueType="num">
                                      <p:cBhvr additive="base">
                                        <p:cTn id="14" dur="500" fill="hold"/>
                                        <p:tgtEl>
                                          <p:spTgt spid="24"/>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ppt_x"/>
                                          </p:val>
                                        </p:tav>
                                        <p:tav tm="100000">
                                          <p:val>
                                            <p:strVal val="#ppt_x"/>
                                          </p:val>
                                        </p:tav>
                                      </p:tavLst>
                                    </p:anim>
                                    <p:anim calcmode="lin" valueType="num">
                                      <p:cBhvr additive="base">
                                        <p:cTn id="18" dur="500" fill="hold"/>
                                        <p:tgtEl>
                                          <p:spTgt spid="3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ppt_x"/>
                                          </p:val>
                                        </p:tav>
                                        <p:tav tm="100000">
                                          <p:val>
                                            <p:strVal val="#ppt_x"/>
                                          </p:val>
                                        </p:tav>
                                      </p:tavLst>
                                    </p:anim>
                                    <p:anim calcmode="lin" valueType="num">
                                      <p:cBhvr additive="base">
                                        <p:cTn id="22" dur="500" fill="hold"/>
                                        <p:tgtEl>
                                          <p:spTgt spid="2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additive="base">
                                        <p:cTn id="25" dur="500" fill="hold"/>
                                        <p:tgtEl>
                                          <p:spTgt spid="32"/>
                                        </p:tgtEl>
                                        <p:attrNameLst>
                                          <p:attrName>ppt_x</p:attrName>
                                        </p:attrNameLst>
                                      </p:cBhvr>
                                      <p:tavLst>
                                        <p:tav tm="0">
                                          <p:val>
                                            <p:strVal val="#ppt_x"/>
                                          </p:val>
                                        </p:tav>
                                        <p:tav tm="100000">
                                          <p:val>
                                            <p:strVal val="#ppt_x"/>
                                          </p:val>
                                        </p:tav>
                                      </p:tavLst>
                                    </p:anim>
                                    <p:anim calcmode="lin" valueType="num">
                                      <p:cBhvr additive="base">
                                        <p:cTn id="26" dur="500" fill="hold"/>
                                        <p:tgtEl>
                                          <p:spTgt spid="3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additive="base">
                                        <p:cTn id="29" dur="500" fill="hold"/>
                                        <p:tgtEl>
                                          <p:spTgt spid="33"/>
                                        </p:tgtEl>
                                        <p:attrNameLst>
                                          <p:attrName>ppt_x</p:attrName>
                                        </p:attrNameLst>
                                      </p:cBhvr>
                                      <p:tavLst>
                                        <p:tav tm="0">
                                          <p:val>
                                            <p:strVal val="#ppt_x"/>
                                          </p:val>
                                        </p:tav>
                                        <p:tav tm="100000">
                                          <p:val>
                                            <p:strVal val="#ppt_x"/>
                                          </p:val>
                                        </p:tav>
                                      </p:tavLst>
                                    </p:anim>
                                    <p:anim calcmode="lin" valueType="num">
                                      <p:cBhvr additive="base">
                                        <p:cTn id="30" dur="500" fill="hold"/>
                                        <p:tgtEl>
                                          <p:spTgt spid="33"/>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4"/>
                                        </p:tgtEl>
                                        <p:attrNameLst>
                                          <p:attrName>style.visibility</p:attrName>
                                        </p:attrNameLst>
                                      </p:cBhvr>
                                      <p:to>
                                        <p:strVal val="visible"/>
                                      </p:to>
                                    </p:set>
                                    <p:anim calcmode="lin" valueType="num">
                                      <p:cBhvr additive="base">
                                        <p:cTn id="33" dur="500" fill="hold"/>
                                        <p:tgtEl>
                                          <p:spTgt spid="34"/>
                                        </p:tgtEl>
                                        <p:attrNameLst>
                                          <p:attrName>ppt_x</p:attrName>
                                        </p:attrNameLst>
                                      </p:cBhvr>
                                      <p:tavLst>
                                        <p:tav tm="0">
                                          <p:val>
                                            <p:strVal val="#ppt_x"/>
                                          </p:val>
                                        </p:tav>
                                        <p:tav tm="100000">
                                          <p:val>
                                            <p:strVal val="#ppt_x"/>
                                          </p:val>
                                        </p:tav>
                                      </p:tavLst>
                                    </p:anim>
                                    <p:anim calcmode="lin" valueType="num">
                                      <p:cBhvr additive="base">
                                        <p:cTn id="34" dur="500" fill="hold"/>
                                        <p:tgtEl>
                                          <p:spTgt spid="34"/>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ppt_x"/>
                                          </p:val>
                                        </p:tav>
                                        <p:tav tm="100000">
                                          <p:val>
                                            <p:strVal val="#ppt_x"/>
                                          </p:val>
                                        </p:tav>
                                      </p:tavLst>
                                    </p:anim>
                                    <p:anim calcmode="lin" valueType="num">
                                      <p:cBhvr additive="base">
                                        <p:cTn id="38" dur="500" fill="hold"/>
                                        <p:tgtEl>
                                          <p:spTgt spid="3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500" fill="hold"/>
                                        <p:tgtEl>
                                          <p:spTgt spid="36"/>
                                        </p:tgtEl>
                                        <p:attrNameLst>
                                          <p:attrName>ppt_x</p:attrName>
                                        </p:attrNameLst>
                                      </p:cBhvr>
                                      <p:tavLst>
                                        <p:tav tm="0">
                                          <p:val>
                                            <p:strVal val="#ppt_x"/>
                                          </p:val>
                                        </p:tav>
                                        <p:tav tm="100000">
                                          <p:val>
                                            <p:strVal val="#ppt_x"/>
                                          </p:val>
                                        </p:tav>
                                      </p:tavLst>
                                    </p:anim>
                                    <p:anim calcmode="lin" valueType="num">
                                      <p:cBhvr additive="base">
                                        <p:cTn id="42" dur="500" fill="hold"/>
                                        <p:tgtEl>
                                          <p:spTgt spid="3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 calcmode="lin" valueType="num">
                                      <p:cBhvr additive="base">
                                        <p:cTn id="45" dur="500" fill="hold"/>
                                        <p:tgtEl>
                                          <p:spTgt spid="37"/>
                                        </p:tgtEl>
                                        <p:attrNameLst>
                                          <p:attrName>ppt_x</p:attrName>
                                        </p:attrNameLst>
                                      </p:cBhvr>
                                      <p:tavLst>
                                        <p:tav tm="0">
                                          <p:val>
                                            <p:strVal val="#ppt_x"/>
                                          </p:val>
                                        </p:tav>
                                        <p:tav tm="100000">
                                          <p:val>
                                            <p:strVal val="#ppt_x"/>
                                          </p:val>
                                        </p:tav>
                                      </p:tavLst>
                                    </p:anim>
                                    <p:anim calcmode="lin" valueType="num">
                                      <p:cBhvr additive="base">
                                        <p:cTn id="4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38952"/>
                                        </p:tgtEl>
                                        <p:attrNameLst>
                                          <p:attrName>style.visibility</p:attrName>
                                        </p:attrNameLst>
                                      </p:cBhvr>
                                      <p:to>
                                        <p:strVal val="visible"/>
                                      </p:to>
                                    </p:set>
                                    <p:anim calcmode="lin" valueType="num">
                                      <p:cBhvr additive="base">
                                        <p:cTn id="51" dur="500" fill="hold"/>
                                        <p:tgtEl>
                                          <p:spTgt spid="338952"/>
                                        </p:tgtEl>
                                        <p:attrNameLst>
                                          <p:attrName>ppt_x</p:attrName>
                                        </p:attrNameLst>
                                      </p:cBhvr>
                                      <p:tavLst>
                                        <p:tav tm="0">
                                          <p:val>
                                            <p:strVal val="#ppt_x"/>
                                          </p:val>
                                        </p:tav>
                                        <p:tav tm="100000">
                                          <p:val>
                                            <p:strVal val="#ppt_x"/>
                                          </p:val>
                                        </p:tav>
                                      </p:tavLst>
                                    </p:anim>
                                    <p:anim calcmode="lin" valueType="num">
                                      <p:cBhvr additive="base">
                                        <p:cTn id="52" dur="500" fill="hold"/>
                                        <p:tgtEl>
                                          <p:spTgt spid="338952"/>
                                        </p:tgtEl>
                                        <p:attrNameLst>
                                          <p:attrName>ppt_y</p:attrName>
                                        </p:attrNameLst>
                                      </p:cBhvr>
                                      <p:tavLst>
                                        <p:tav tm="0">
                                          <p:val>
                                            <p:strVal val="1+#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 calcmode="lin" valueType="num">
                                      <p:cBhvr additive="base">
                                        <p:cTn id="55" dur="500" fill="hold"/>
                                        <p:tgtEl>
                                          <p:spTgt spid="40"/>
                                        </p:tgtEl>
                                        <p:attrNameLst>
                                          <p:attrName>ppt_x</p:attrName>
                                        </p:attrNameLst>
                                      </p:cBhvr>
                                      <p:tavLst>
                                        <p:tav tm="0">
                                          <p:val>
                                            <p:strVal val="#ppt_x"/>
                                          </p:val>
                                        </p:tav>
                                        <p:tav tm="100000">
                                          <p:val>
                                            <p:strVal val="#ppt_x"/>
                                          </p:val>
                                        </p:tav>
                                      </p:tavLst>
                                    </p:anim>
                                    <p:anim calcmode="lin" valueType="num">
                                      <p:cBhvr additive="base">
                                        <p:cTn id="56" dur="500" fill="hold"/>
                                        <p:tgtEl>
                                          <p:spTgt spid="40"/>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43"/>
                                        </p:tgtEl>
                                        <p:attrNameLst>
                                          <p:attrName>style.visibility</p:attrName>
                                        </p:attrNameLst>
                                      </p:cBhvr>
                                      <p:to>
                                        <p:strVal val="visible"/>
                                      </p:to>
                                    </p:set>
                                    <p:anim calcmode="lin" valueType="num">
                                      <p:cBhvr additive="base">
                                        <p:cTn id="63" dur="500" fill="hold"/>
                                        <p:tgtEl>
                                          <p:spTgt spid="43"/>
                                        </p:tgtEl>
                                        <p:attrNameLst>
                                          <p:attrName>ppt_x</p:attrName>
                                        </p:attrNameLst>
                                      </p:cBhvr>
                                      <p:tavLst>
                                        <p:tav tm="0">
                                          <p:val>
                                            <p:strVal val="#ppt_x"/>
                                          </p:val>
                                        </p:tav>
                                        <p:tav tm="100000">
                                          <p:val>
                                            <p:strVal val="#ppt_x"/>
                                          </p:val>
                                        </p:tav>
                                      </p:tavLst>
                                    </p:anim>
                                    <p:anim calcmode="lin" valueType="num">
                                      <p:cBhvr additive="base">
                                        <p:cTn id="64" dur="500" fill="hold"/>
                                        <p:tgtEl>
                                          <p:spTgt spid="43"/>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additive="base">
                                        <p:cTn id="67" dur="500" fill="hold"/>
                                        <p:tgtEl>
                                          <p:spTgt spid="45"/>
                                        </p:tgtEl>
                                        <p:attrNameLst>
                                          <p:attrName>ppt_x</p:attrName>
                                        </p:attrNameLst>
                                      </p:cBhvr>
                                      <p:tavLst>
                                        <p:tav tm="0">
                                          <p:val>
                                            <p:strVal val="#ppt_x"/>
                                          </p:val>
                                        </p:tav>
                                        <p:tav tm="100000">
                                          <p:val>
                                            <p:strVal val="#ppt_x"/>
                                          </p:val>
                                        </p:tav>
                                      </p:tavLst>
                                    </p:anim>
                                    <p:anim calcmode="lin" valueType="num">
                                      <p:cBhvr additive="base">
                                        <p:cTn id="68" dur="500" fill="hold"/>
                                        <p:tgtEl>
                                          <p:spTgt spid="45"/>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49"/>
                                        </p:tgtEl>
                                        <p:attrNameLst>
                                          <p:attrName>style.visibility</p:attrName>
                                        </p:attrNameLst>
                                      </p:cBhvr>
                                      <p:to>
                                        <p:strVal val="visible"/>
                                      </p:to>
                                    </p:set>
                                    <p:anim calcmode="lin" valueType="num">
                                      <p:cBhvr additive="base">
                                        <p:cTn id="71" dur="500" fill="hold"/>
                                        <p:tgtEl>
                                          <p:spTgt spid="49"/>
                                        </p:tgtEl>
                                        <p:attrNameLst>
                                          <p:attrName>ppt_x</p:attrName>
                                        </p:attrNameLst>
                                      </p:cBhvr>
                                      <p:tavLst>
                                        <p:tav tm="0">
                                          <p:val>
                                            <p:strVal val="#ppt_x"/>
                                          </p:val>
                                        </p:tav>
                                        <p:tav tm="100000">
                                          <p:val>
                                            <p:strVal val="#ppt_x"/>
                                          </p:val>
                                        </p:tav>
                                      </p:tavLst>
                                    </p:anim>
                                    <p:anim calcmode="lin" valueType="num">
                                      <p:cBhvr additive="base">
                                        <p:cTn id="72" dur="500" fill="hold"/>
                                        <p:tgtEl>
                                          <p:spTgt spid="49"/>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anim calcmode="lin" valueType="num">
                                      <p:cBhvr additive="base">
                                        <p:cTn id="75" dur="500" fill="hold"/>
                                        <p:tgtEl>
                                          <p:spTgt spid="60"/>
                                        </p:tgtEl>
                                        <p:attrNameLst>
                                          <p:attrName>ppt_x</p:attrName>
                                        </p:attrNameLst>
                                      </p:cBhvr>
                                      <p:tavLst>
                                        <p:tav tm="0">
                                          <p:val>
                                            <p:strVal val="#ppt_x"/>
                                          </p:val>
                                        </p:tav>
                                        <p:tav tm="100000">
                                          <p:val>
                                            <p:strVal val="#ppt_x"/>
                                          </p:val>
                                        </p:tav>
                                      </p:tavLst>
                                    </p:anim>
                                    <p:anim calcmode="lin" valueType="num">
                                      <p:cBhvr additive="base">
                                        <p:cTn id="76" dur="500" fill="hold"/>
                                        <p:tgtEl>
                                          <p:spTgt spid="60"/>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56"/>
                                        </p:tgtEl>
                                        <p:attrNameLst>
                                          <p:attrName>style.visibility</p:attrName>
                                        </p:attrNameLst>
                                      </p:cBhvr>
                                      <p:to>
                                        <p:strVal val="visible"/>
                                      </p:to>
                                    </p:set>
                                    <p:anim calcmode="lin" valueType="num">
                                      <p:cBhvr additive="base">
                                        <p:cTn id="79" dur="500" fill="hold"/>
                                        <p:tgtEl>
                                          <p:spTgt spid="56"/>
                                        </p:tgtEl>
                                        <p:attrNameLst>
                                          <p:attrName>ppt_x</p:attrName>
                                        </p:attrNameLst>
                                      </p:cBhvr>
                                      <p:tavLst>
                                        <p:tav tm="0">
                                          <p:val>
                                            <p:strVal val="#ppt_x"/>
                                          </p:val>
                                        </p:tav>
                                        <p:tav tm="100000">
                                          <p:val>
                                            <p:strVal val="#ppt_x"/>
                                          </p:val>
                                        </p:tav>
                                      </p:tavLst>
                                    </p:anim>
                                    <p:anim calcmode="lin" valueType="num">
                                      <p:cBhvr additive="base">
                                        <p:cTn id="80" dur="500" fill="hold"/>
                                        <p:tgtEl>
                                          <p:spTgt spid="56"/>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58"/>
                                        </p:tgtEl>
                                        <p:attrNameLst>
                                          <p:attrName>style.visibility</p:attrName>
                                        </p:attrNameLst>
                                      </p:cBhvr>
                                      <p:to>
                                        <p:strVal val="visible"/>
                                      </p:to>
                                    </p:set>
                                    <p:anim calcmode="lin" valueType="num">
                                      <p:cBhvr additive="base">
                                        <p:cTn id="83" dur="500" fill="hold"/>
                                        <p:tgtEl>
                                          <p:spTgt spid="58"/>
                                        </p:tgtEl>
                                        <p:attrNameLst>
                                          <p:attrName>ppt_x</p:attrName>
                                        </p:attrNameLst>
                                      </p:cBhvr>
                                      <p:tavLst>
                                        <p:tav tm="0">
                                          <p:val>
                                            <p:strVal val="#ppt_x"/>
                                          </p:val>
                                        </p:tav>
                                        <p:tav tm="100000">
                                          <p:val>
                                            <p:strVal val="#ppt_x"/>
                                          </p:val>
                                        </p:tav>
                                      </p:tavLst>
                                    </p:anim>
                                    <p:anim calcmode="lin" valueType="num">
                                      <p:cBhvr additive="base">
                                        <p:cTn id="84" dur="500" fill="hold"/>
                                        <p:tgtEl>
                                          <p:spTgt spid="58"/>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anim calcmode="lin" valueType="num">
                                      <p:cBhvr additive="base">
                                        <p:cTn id="87" dur="500" fill="hold"/>
                                        <p:tgtEl>
                                          <p:spTgt spid="53"/>
                                        </p:tgtEl>
                                        <p:attrNameLst>
                                          <p:attrName>ppt_x</p:attrName>
                                        </p:attrNameLst>
                                      </p:cBhvr>
                                      <p:tavLst>
                                        <p:tav tm="0">
                                          <p:val>
                                            <p:strVal val="#ppt_x"/>
                                          </p:val>
                                        </p:tav>
                                        <p:tav tm="100000">
                                          <p:val>
                                            <p:strVal val="#ppt_x"/>
                                          </p:val>
                                        </p:tav>
                                      </p:tavLst>
                                    </p:anim>
                                    <p:anim calcmode="lin" valueType="num">
                                      <p:cBhvr additive="base">
                                        <p:cTn id="88" dur="500" fill="hold"/>
                                        <p:tgtEl>
                                          <p:spTgt spid="53"/>
                                        </p:tgtEl>
                                        <p:attrNameLst>
                                          <p:attrName>ppt_y</p:attrName>
                                        </p:attrNameLst>
                                      </p:cBhvr>
                                      <p:tavLst>
                                        <p:tav tm="0">
                                          <p:val>
                                            <p:strVal val="0-#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338946"/>
                                        </p:tgtEl>
                                        <p:attrNameLst>
                                          <p:attrName>style.visibility</p:attrName>
                                        </p:attrNameLst>
                                      </p:cBhvr>
                                      <p:to>
                                        <p:strVal val="visible"/>
                                      </p:to>
                                    </p:set>
                                    <p:anim calcmode="lin" valueType="num">
                                      <p:cBhvr additive="base">
                                        <p:cTn id="91" dur="500" fill="hold"/>
                                        <p:tgtEl>
                                          <p:spTgt spid="338946"/>
                                        </p:tgtEl>
                                        <p:attrNameLst>
                                          <p:attrName>ppt_x</p:attrName>
                                        </p:attrNameLst>
                                      </p:cBhvr>
                                      <p:tavLst>
                                        <p:tav tm="0">
                                          <p:val>
                                            <p:strVal val="#ppt_x"/>
                                          </p:val>
                                        </p:tav>
                                        <p:tav tm="100000">
                                          <p:val>
                                            <p:strVal val="#ppt_x"/>
                                          </p:val>
                                        </p:tav>
                                      </p:tavLst>
                                    </p:anim>
                                    <p:anim calcmode="lin" valueType="num">
                                      <p:cBhvr additive="base">
                                        <p:cTn id="92" dur="500" fill="hold"/>
                                        <p:tgtEl>
                                          <p:spTgt spid="33894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38951"/>
                                        </p:tgtEl>
                                        <p:attrNameLst>
                                          <p:attrName>style.visibility</p:attrName>
                                        </p:attrNameLst>
                                      </p:cBhvr>
                                      <p:to>
                                        <p:strVal val="visible"/>
                                      </p:to>
                                    </p:set>
                                    <p:anim calcmode="lin" valueType="num">
                                      <p:cBhvr additive="base">
                                        <p:cTn id="95" dur="500" fill="hold"/>
                                        <p:tgtEl>
                                          <p:spTgt spid="338951"/>
                                        </p:tgtEl>
                                        <p:attrNameLst>
                                          <p:attrName>ppt_x</p:attrName>
                                        </p:attrNameLst>
                                      </p:cBhvr>
                                      <p:tavLst>
                                        <p:tav tm="0">
                                          <p:val>
                                            <p:strVal val="#ppt_x"/>
                                          </p:val>
                                        </p:tav>
                                        <p:tav tm="100000">
                                          <p:val>
                                            <p:strVal val="#ppt_x"/>
                                          </p:val>
                                        </p:tav>
                                      </p:tavLst>
                                    </p:anim>
                                    <p:anim calcmode="lin" valueType="num">
                                      <p:cBhvr additive="base">
                                        <p:cTn id="96" dur="500" fill="hold"/>
                                        <p:tgtEl>
                                          <p:spTgt spid="338951"/>
                                        </p:tgtEl>
                                        <p:attrNameLst>
                                          <p:attrName>ppt_y</p:attrName>
                                        </p:attrNameLst>
                                      </p:cBhvr>
                                      <p:tavLst>
                                        <p:tav tm="0">
                                          <p:val>
                                            <p:strVal val="1+#ppt_h/2"/>
                                          </p:val>
                                        </p:tav>
                                        <p:tav tm="100000">
                                          <p:val>
                                            <p:strVal val="#ppt_y"/>
                                          </p:val>
                                        </p:tav>
                                      </p:tavLst>
                                    </p:anim>
                                  </p:childTnLst>
                                </p:cTn>
                              </p:par>
                              <p:par>
                                <p:cTn id="97" presetID="2" presetClass="entr" presetSubtype="4" fill="hold" nodeType="withEffect">
                                  <p:stCondLst>
                                    <p:cond delay="0"/>
                                  </p:stCondLst>
                                  <p:childTnLst>
                                    <p:set>
                                      <p:cBhvr>
                                        <p:cTn id="98" dur="1" fill="hold">
                                          <p:stCondLst>
                                            <p:cond delay="0"/>
                                          </p:stCondLst>
                                        </p:cTn>
                                        <p:tgtEl>
                                          <p:spTgt spid="338950"/>
                                        </p:tgtEl>
                                        <p:attrNameLst>
                                          <p:attrName>style.visibility</p:attrName>
                                        </p:attrNameLst>
                                      </p:cBhvr>
                                      <p:to>
                                        <p:strVal val="visible"/>
                                      </p:to>
                                    </p:set>
                                    <p:anim calcmode="lin" valueType="num">
                                      <p:cBhvr additive="base">
                                        <p:cTn id="99" dur="500" fill="hold"/>
                                        <p:tgtEl>
                                          <p:spTgt spid="338950"/>
                                        </p:tgtEl>
                                        <p:attrNameLst>
                                          <p:attrName>ppt_x</p:attrName>
                                        </p:attrNameLst>
                                      </p:cBhvr>
                                      <p:tavLst>
                                        <p:tav tm="0">
                                          <p:val>
                                            <p:strVal val="#ppt_x"/>
                                          </p:val>
                                        </p:tav>
                                        <p:tav tm="100000">
                                          <p:val>
                                            <p:strVal val="#ppt_x"/>
                                          </p:val>
                                        </p:tav>
                                      </p:tavLst>
                                    </p:anim>
                                    <p:anim calcmode="lin" valueType="num">
                                      <p:cBhvr additive="base">
                                        <p:cTn id="100" dur="500" fill="hold"/>
                                        <p:tgtEl>
                                          <p:spTgt spid="338950"/>
                                        </p:tgtEl>
                                        <p:attrNameLst>
                                          <p:attrName>ppt_y</p:attrName>
                                        </p:attrNameLst>
                                      </p:cBhvr>
                                      <p:tavLst>
                                        <p:tav tm="0">
                                          <p:val>
                                            <p:strVal val="1+#ppt_h/2"/>
                                          </p:val>
                                        </p:tav>
                                        <p:tav tm="100000">
                                          <p:val>
                                            <p:strVal val="#ppt_y"/>
                                          </p:val>
                                        </p:tav>
                                      </p:tavLst>
                                    </p:anim>
                                  </p:childTnLst>
                                </p:cTn>
                              </p:par>
                              <p:par>
                                <p:cTn id="101" presetID="2" presetClass="entr" presetSubtype="4" fill="hold" nodeType="withEffect">
                                  <p:stCondLst>
                                    <p:cond delay="0"/>
                                  </p:stCondLst>
                                  <p:childTnLst>
                                    <p:set>
                                      <p:cBhvr>
                                        <p:cTn id="102" dur="1" fill="hold">
                                          <p:stCondLst>
                                            <p:cond delay="0"/>
                                          </p:stCondLst>
                                        </p:cTn>
                                        <p:tgtEl>
                                          <p:spTgt spid="338949"/>
                                        </p:tgtEl>
                                        <p:attrNameLst>
                                          <p:attrName>style.visibility</p:attrName>
                                        </p:attrNameLst>
                                      </p:cBhvr>
                                      <p:to>
                                        <p:strVal val="visible"/>
                                      </p:to>
                                    </p:set>
                                    <p:anim calcmode="lin" valueType="num">
                                      <p:cBhvr additive="base">
                                        <p:cTn id="103" dur="500" fill="hold"/>
                                        <p:tgtEl>
                                          <p:spTgt spid="338949"/>
                                        </p:tgtEl>
                                        <p:attrNameLst>
                                          <p:attrName>ppt_x</p:attrName>
                                        </p:attrNameLst>
                                      </p:cBhvr>
                                      <p:tavLst>
                                        <p:tav tm="0">
                                          <p:val>
                                            <p:strVal val="#ppt_x"/>
                                          </p:val>
                                        </p:tav>
                                        <p:tav tm="100000">
                                          <p:val>
                                            <p:strVal val="#ppt_x"/>
                                          </p:val>
                                        </p:tav>
                                      </p:tavLst>
                                    </p:anim>
                                    <p:anim calcmode="lin" valueType="num">
                                      <p:cBhvr additive="base">
                                        <p:cTn id="104" dur="500" fill="hold"/>
                                        <p:tgtEl>
                                          <p:spTgt spid="338949"/>
                                        </p:tgtEl>
                                        <p:attrNameLst>
                                          <p:attrName>ppt_y</p:attrName>
                                        </p:attrNameLst>
                                      </p:cBhvr>
                                      <p:tavLst>
                                        <p:tav tm="0">
                                          <p:val>
                                            <p:strVal val="1+#ppt_h/2"/>
                                          </p:val>
                                        </p:tav>
                                        <p:tav tm="100000">
                                          <p:val>
                                            <p:strVal val="#ppt_y"/>
                                          </p:val>
                                        </p:tav>
                                      </p:tavLst>
                                    </p:anim>
                                  </p:childTnLst>
                                </p:cTn>
                              </p:par>
                              <p:par>
                                <p:cTn id="105" presetID="2" presetClass="entr" presetSubtype="4" fill="hold" nodeType="withEffect">
                                  <p:stCondLst>
                                    <p:cond delay="0"/>
                                  </p:stCondLst>
                                  <p:childTnLst>
                                    <p:set>
                                      <p:cBhvr>
                                        <p:cTn id="106" dur="1" fill="hold">
                                          <p:stCondLst>
                                            <p:cond delay="0"/>
                                          </p:stCondLst>
                                        </p:cTn>
                                        <p:tgtEl>
                                          <p:spTgt spid="338948"/>
                                        </p:tgtEl>
                                        <p:attrNameLst>
                                          <p:attrName>style.visibility</p:attrName>
                                        </p:attrNameLst>
                                      </p:cBhvr>
                                      <p:to>
                                        <p:strVal val="visible"/>
                                      </p:to>
                                    </p:set>
                                    <p:anim calcmode="lin" valueType="num">
                                      <p:cBhvr additive="base">
                                        <p:cTn id="107" dur="500" fill="hold"/>
                                        <p:tgtEl>
                                          <p:spTgt spid="338948"/>
                                        </p:tgtEl>
                                        <p:attrNameLst>
                                          <p:attrName>ppt_x</p:attrName>
                                        </p:attrNameLst>
                                      </p:cBhvr>
                                      <p:tavLst>
                                        <p:tav tm="0">
                                          <p:val>
                                            <p:strVal val="#ppt_x"/>
                                          </p:val>
                                        </p:tav>
                                        <p:tav tm="100000">
                                          <p:val>
                                            <p:strVal val="#ppt_x"/>
                                          </p:val>
                                        </p:tav>
                                      </p:tavLst>
                                    </p:anim>
                                    <p:anim calcmode="lin" valueType="num">
                                      <p:cBhvr additive="base">
                                        <p:cTn id="108" dur="500" fill="hold"/>
                                        <p:tgtEl>
                                          <p:spTgt spid="338948"/>
                                        </p:tgtEl>
                                        <p:attrNameLst>
                                          <p:attrName>ppt_y</p:attrName>
                                        </p:attrNameLst>
                                      </p:cBhvr>
                                      <p:tavLst>
                                        <p:tav tm="0">
                                          <p:val>
                                            <p:strVal val="1+#ppt_h/2"/>
                                          </p:val>
                                        </p:tav>
                                        <p:tav tm="100000">
                                          <p:val>
                                            <p:strVal val="#ppt_y"/>
                                          </p:val>
                                        </p:tav>
                                      </p:tavLst>
                                    </p:anim>
                                  </p:childTnLst>
                                </p:cTn>
                              </p:par>
                              <p:par>
                                <p:cTn id="109" presetID="2" presetClass="entr" presetSubtype="4" fill="hold" nodeType="withEffect">
                                  <p:stCondLst>
                                    <p:cond delay="0"/>
                                  </p:stCondLst>
                                  <p:childTnLst>
                                    <p:set>
                                      <p:cBhvr>
                                        <p:cTn id="110" dur="1" fill="hold">
                                          <p:stCondLst>
                                            <p:cond delay="0"/>
                                          </p:stCondLst>
                                        </p:cTn>
                                        <p:tgtEl>
                                          <p:spTgt spid="338947"/>
                                        </p:tgtEl>
                                        <p:attrNameLst>
                                          <p:attrName>style.visibility</p:attrName>
                                        </p:attrNameLst>
                                      </p:cBhvr>
                                      <p:to>
                                        <p:strVal val="visible"/>
                                      </p:to>
                                    </p:set>
                                    <p:anim calcmode="lin" valueType="num">
                                      <p:cBhvr additive="base">
                                        <p:cTn id="111" dur="500" fill="hold"/>
                                        <p:tgtEl>
                                          <p:spTgt spid="338947"/>
                                        </p:tgtEl>
                                        <p:attrNameLst>
                                          <p:attrName>ppt_x</p:attrName>
                                        </p:attrNameLst>
                                      </p:cBhvr>
                                      <p:tavLst>
                                        <p:tav tm="0">
                                          <p:val>
                                            <p:strVal val="#ppt_x"/>
                                          </p:val>
                                        </p:tav>
                                        <p:tav tm="100000">
                                          <p:val>
                                            <p:strVal val="#ppt_x"/>
                                          </p:val>
                                        </p:tav>
                                      </p:tavLst>
                                    </p:anim>
                                    <p:anim calcmode="lin" valueType="num">
                                      <p:cBhvr additive="base">
                                        <p:cTn id="112" dur="500" fill="hold"/>
                                        <p:tgtEl>
                                          <p:spTgt spid="338947"/>
                                        </p:tgtEl>
                                        <p:attrNameLst>
                                          <p:attrName>ppt_y</p:attrName>
                                        </p:attrNameLst>
                                      </p:cBhvr>
                                      <p:tavLst>
                                        <p:tav tm="0">
                                          <p:val>
                                            <p:strVal val="1+#ppt_h/2"/>
                                          </p:val>
                                        </p:tav>
                                        <p:tav tm="100000">
                                          <p:val>
                                            <p:strVal val="#ppt_y"/>
                                          </p:val>
                                        </p:tav>
                                      </p:tavLst>
                                    </p:anim>
                                  </p:childTnLst>
                                </p:cTn>
                              </p:par>
                              <p:par>
                                <p:cTn id="113" presetID="2" presetClass="entr" presetSubtype="4" fill="hold" nodeType="withEffect">
                                  <p:stCondLst>
                                    <p:cond delay="0"/>
                                  </p:stCondLst>
                                  <p:childTnLst>
                                    <p:set>
                                      <p:cBhvr>
                                        <p:cTn id="114" dur="1" fill="hold">
                                          <p:stCondLst>
                                            <p:cond delay="0"/>
                                          </p:stCondLst>
                                        </p:cTn>
                                        <p:tgtEl>
                                          <p:spTgt spid="338945"/>
                                        </p:tgtEl>
                                        <p:attrNameLst>
                                          <p:attrName>style.visibility</p:attrName>
                                        </p:attrNameLst>
                                      </p:cBhvr>
                                      <p:to>
                                        <p:strVal val="visible"/>
                                      </p:to>
                                    </p:set>
                                    <p:anim calcmode="lin" valueType="num">
                                      <p:cBhvr additive="base">
                                        <p:cTn id="115" dur="500" fill="hold"/>
                                        <p:tgtEl>
                                          <p:spTgt spid="338945"/>
                                        </p:tgtEl>
                                        <p:attrNameLst>
                                          <p:attrName>ppt_x</p:attrName>
                                        </p:attrNameLst>
                                      </p:cBhvr>
                                      <p:tavLst>
                                        <p:tav tm="0">
                                          <p:val>
                                            <p:strVal val="#ppt_x"/>
                                          </p:val>
                                        </p:tav>
                                        <p:tav tm="100000">
                                          <p:val>
                                            <p:strVal val="#ppt_x"/>
                                          </p:val>
                                        </p:tav>
                                      </p:tavLst>
                                    </p:anim>
                                    <p:anim calcmode="lin" valueType="num">
                                      <p:cBhvr additive="base">
                                        <p:cTn id="116" dur="500" fill="hold"/>
                                        <p:tgtEl>
                                          <p:spTgt spid="338945"/>
                                        </p:tgtEl>
                                        <p:attrNameLst>
                                          <p:attrName>ppt_y</p:attrName>
                                        </p:attrNameLst>
                                      </p:cBhvr>
                                      <p:tavLst>
                                        <p:tav tm="0">
                                          <p:val>
                                            <p:strVal val="1+#ppt_h/2"/>
                                          </p:val>
                                        </p:tav>
                                        <p:tav tm="100000">
                                          <p:val>
                                            <p:strVal val="#ppt_y"/>
                                          </p:val>
                                        </p:tav>
                                      </p:tavLst>
                                    </p:anim>
                                  </p:childTnLst>
                                </p:cTn>
                              </p:par>
                              <p:par>
                                <p:cTn id="117" presetID="2" presetClass="entr" presetSubtype="4"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 calcmode="lin" valueType="num">
                                      <p:cBhvr additive="base">
                                        <p:cTn id="119" dur="500" fill="hold"/>
                                        <p:tgtEl>
                                          <p:spTgt spid="23"/>
                                        </p:tgtEl>
                                        <p:attrNameLst>
                                          <p:attrName>ppt_x</p:attrName>
                                        </p:attrNameLst>
                                      </p:cBhvr>
                                      <p:tavLst>
                                        <p:tav tm="0">
                                          <p:val>
                                            <p:strVal val="#ppt_x"/>
                                          </p:val>
                                        </p:tav>
                                        <p:tav tm="100000">
                                          <p:val>
                                            <p:strVal val="#ppt_x"/>
                                          </p:val>
                                        </p:tav>
                                      </p:tavLst>
                                    </p:anim>
                                    <p:anim calcmode="lin" valueType="num">
                                      <p:cBhvr additive="base">
                                        <p:cTn id="1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4" fill="hold" nodeType="clickEffect">
                                  <p:stCondLst>
                                    <p:cond delay="0"/>
                                  </p:stCondLst>
                                  <p:childTnLst>
                                    <p:set>
                                      <p:cBhvr>
                                        <p:cTn id="124" dur="1" fill="hold">
                                          <p:stCondLst>
                                            <p:cond delay="0"/>
                                          </p:stCondLst>
                                        </p:cTn>
                                        <p:tgtEl>
                                          <p:spTgt spid="67"/>
                                        </p:tgtEl>
                                        <p:attrNameLst>
                                          <p:attrName>style.visibility</p:attrName>
                                        </p:attrNameLst>
                                      </p:cBhvr>
                                      <p:to>
                                        <p:strVal val="visible"/>
                                      </p:to>
                                    </p:set>
                                    <p:anim calcmode="lin" valueType="num">
                                      <p:cBhvr additive="base">
                                        <p:cTn id="125" dur="500" fill="hold"/>
                                        <p:tgtEl>
                                          <p:spTgt spid="67"/>
                                        </p:tgtEl>
                                        <p:attrNameLst>
                                          <p:attrName>ppt_x</p:attrName>
                                        </p:attrNameLst>
                                      </p:cBhvr>
                                      <p:tavLst>
                                        <p:tav tm="0">
                                          <p:val>
                                            <p:strVal val="#ppt_x"/>
                                          </p:val>
                                        </p:tav>
                                        <p:tav tm="100000">
                                          <p:val>
                                            <p:strVal val="#ppt_x"/>
                                          </p:val>
                                        </p:tav>
                                      </p:tavLst>
                                    </p:anim>
                                    <p:anim calcmode="lin" valueType="num">
                                      <p:cBhvr additive="base">
                                        <p:cTn id="126"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4" fill="hold" nodeType="clickEffect">
                                  <p:stCondLst>
                                    <p:cond delay="0"/>
                                  </p:stCondLst>
                                  <p:childTnLst>
                                    <p:set>
                                      <p:cBhvr>
                                        <p:cTn id="130" dur="1" fill="hold">
                                          <p:stCondLst>
                                            <p:cond delay="0"/>
                                          </p:stCondLst>
                                        </p:cTn>
                                        <p:tgtEl>
                                          <p:spTgt spid="71"/>
                                        </p:tgtEl>
                                        <p:attrNameLst>
                                          <p:attrName>style.visibility</p:attrName>
                                        </p:attrNameLst>
                                      </p:cBhvr>
                                      <p:to>
                                        <p:strVal val="visible"/>
                                      </p:to>
                                    </p:set>
                                    <p:anim calcmode="lin" valueType="num">
                                      <p:cBhvr additive="base">
                                        <p:cTn id="131" dur="500" fill="hold"/>
                                        <p:tgtEl>
                                          <p:spTgt spid="71"/>
                                        </p:tgtEl>
                                        <p:attrNameLst>
                                          <p:attrName>ppt_x</p:attrName>
                                        </p:attrNameLst>
                                      </p:cBhvr>
                                      <p:tavLst>
                                        <p:tav tm="0">
                                          <p:val>
                                            <p:strVal val="#ppt_x"/>
                                          </p:val>
                                        </p:tav>
                                        <p:tav tm="100000">
                                          <p:val>
                                            <p:strVal val="#ppt_x"/>
                                          </p:val>
                                        </p:tav>
                                      </p:tavLst>
                                    </p:anim>
                                    <p:anim calcmode="lin" valueType="num">
                                      <p:cBhvr additive="base">
                                        <p:cTn id="132" dur="500" fill="hold"/>
                                        <p:tgtEl>
                                          <p:spTgt spid="71"/>
                                        </p:tgtEl>
                                        <p:attrNameLst>
                                          <p:attrName>ppt_y</p:attrName>
                                        </p:attrNameLst>
                                      </p:cBhvr>
                                      <p:tavLst>
                                        <p:tav tm="0">
                                          <p:val>
                                            <p:strVal val="1+#ppt_h/2"/>
                                          </p:val>
                                        </p:tav>
                                        <p:tav tm="100000">
                                          <p:val>
                                            <p:strVal val="#ppt_y"/>
                                          </p:val>
                                        </p:tav>
                                      </p:tavLst>
                                    </p:anim>
                                  </p:childTnLst>
                                </p:cTn>
                              </p:par>
                              <p:par>
                                <p:cTn id="133" presetID="2" presetClass="entr" presetSubtype="4"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anim calcmode="lin" valueType="num">
                                      <p:cBhvr additive="base">
                                        <p:cTn id="135" dur="500" fill="hold"/>
                                        <p:tgtEl>
                                          <p:spTgt spid="73"/>
                                        </p:tgtEl>
                                        <p:attrNameLst>
                                          <p:attrName>ppt_x</p:attrName>
                                        </p:attrNameLst>
                                      </p:cBhvr>
                                      <p:tavLst>
                                        <p:tav tm="0">
                                          <p:val>
                                            <p:strVal val="#ppt_x"/>
                                          </p:val>
                                        </p:tav>
                                        <p:tav tm="100000">
                                          <p:val>
                                            <p:strVal val="#ppt_x"/>
                                          </p:val>
                                        </p:tav>
                                      </p:tavLst>
                                    </p:anim>
                                    <p:anim calcmode="lin" valueType="num">
                                      <p:cBhvr additive="base">
                                        <p:cTn id="136" dur="500" fill="hold"/>
                                        <p:tgtEl>
                                          <p:spTgt spid="73"/>
                                        </p:tgtEl>
                                        <p:attrNameLst>
                                          <p:attrName>ppt_y</p:attrName>
                                        </p:attrNameLst>
                                      </p:cBhvr>
                                      <p:tavLst>
                                        <p:tav tm="0">
                                          <p:val>
                                            <p:strVal val="1+#ppt_h/2"/>
                                          </p:val>
                                        </p:tav>
                                        <p:tav tm="100000">
                                          <p:val>
                                            <p:strVal val="#ppt_y"/>
                                          </p:val>
                                        </p:tav>
                                      </p:tavLst>
                                    </p:anim>
                                  </p:childTnLst>
                                </p:cTn>
                              </p:par>
                              <p:par>
                                <p:cTn id="137" presetID="2" presetClass="entr" presetSubtype="4" fill="hold" nodeType="withEffect">
                                  <p:stCondLst>
                                    <p:cond delay="0"/>
                                  </p:stCondLst>
                                  <p:childTnLst>
                                    <p:set>
                                      <p:cBhvr>
                                        <p:cTn id="138" dur="1" fill="hold">
                                          <p:stCondLst>
                                            <p:cond delay="0"/>
                                          </p:stCondLst>
                                        </p:cTn>
                                        <p:tgtEl>
                                          <p:spTgt spid="74"/>
                                        </p:tgtEl>
                                        <p:attrNameLst>
                                          <p:attrName>style.visibility</p:attrName>
                                        </p:attrNameLst>
                                      </p:cBhvr>
                                      <p:to>
                                        <p:strVal val="visible"/>
                                      </p:to>
                                    </p:set>
                                    <p:anim calcmode="lin" valueType="num">
                                      <p:cBhvr additive="base">
                                        <p:cTn id="139" dur="500" fill="hold"/>
                                        <p:tgtEl>
                                          <p:spTgt spid="74"/>
                                        </p:tgtEl>
                                        <p:attrNameLst>
                                          <p:attrName>ppt_x</p:attrName>
                                        </p:attrNameLst>
                                      </p:cBhvr>
                                      <p:tavLst>
                                        <p:tav tm="0">
                                          <p:val>
                                            <p:strVal val="#ppt_x"/>
                                          </p:val>
                                        </p:tav>
                                        <p:tav tm="100000">
                                          <p:val>
                                            <p:strVal val="#ppt_x"/>
                                          </p:val>
                                        </p:tav>
                                      </p:tavLst>
                                    </p:anim>
                                    <p:anim calcmode="lin" valueType="num">
                                      <p:cBhvr additive="base">
                                        <p:cTn id="140" dur="500" fill="hold"/>
                                        <p:tgtEl>
                                          <p:spTgt spid="74"/>
                                        </p:tgtEl>
                                        <p:attrNameLst>
                                          <p:attrName>ppt_y</p:attrName>
                                        </p:attrNameLst>
                                      </p:cBhvr>
                                      <p:tavLst>
                                        <p:tav tm="0">
                                          <p:val>
                                            <p:strVal val="1+#ppt_h/2"/>
                                          </p:val>
                                        </p:tav>
                                        <p:tav tm="100000">
                                          <p:val>
                                            <p:strVal val="#ppt_y"/>
                                          </p:val>
                                        </p:tav>
                                      </p:tavLst>
                                    </p:anim>
                                  </p:childTnLst>
                                </p:cTn>
                              </p:par>
                              <p:par>
                                <p:cTn id="141" presetID="2" presetClass="entr" presetSubtype="4" fill="hold" nodeType="withEffect">
                                  <p:stCondLst>
                                    <p:cond delay="0"/>
                                  </p:stCondLst>
                                  <p:childTnLst>
                                    <p:set>
                                      <p:cBhvr>
                                        <p:cTn id="142" dur="1" fill="hold">
                                          <p:stCondLst>
                                            <p:cond delay="0"/>
                                          </p:stCondLst>
                                        </p:cTn>
                                        <p:tgtEl>
                                          <p:spTgt spid="77"/>
                                        </p:tgtEl>
                                        <p:attrNameLst>
                                          <p:attrName>style.visibility</p:attrName>
                                        </p:attrNameLst>
                                      </p:cBhvr>
                                      <p:to>
                                        <p:strVal val="visible"/>
                                      </p:to>
                                    </p:set>
                                    <p:anim calcmode="lin" valueType="num">
                                      <p:cBhvr additive="base">
                                        <p:cTn id="143" dur="500" fill="hold"/>
                                        <p:tgtEl>
                                          <p:spTgt spid="77"/>
                                        </p:tgtEl>
                                        <p:attrNameLst>
                                          <p:attrName>ppt_x</p:attrName>
                                        </p:attrNameLst>
                                      </p:cBhvr>
                                      <p:tavLst>
                                        <p:tav tm="0">
                                          <p:val>
                                            <p:strVal val="#ppt_x"/>
                                          </p:val>
                                        </p:tav>
                                        <p:tav tm="100000">
                                          <p:val>
                                            <p:strVal val="#ppt_x"/>
                                          </p:val>
                                        </p:tav>
                                      </p:tavLst>
                                    </p:anim>
                                    <p:anim calcmode="lin" valueType="num">
                                      <p:cBhvr additive="base">
                                        <p:cTn id="144" dur="500" fill="hold"/>
                                        <p:tgtEl>
                                          <p:spTgt spid="77"/>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78"/>
                                        </p:tgtEl>
                                        <p:attrNameLst>
                                          <p:attrName>style.visibility</p:attrName>
                                        </p:attrNameLst>
                                      </p:cBhvr>
                                      <p:to>
                                        <p:strVal val="visible"/>
                                      </p:to>
                                    </p:set>
                                    <p:anim calcmode="lin" valueType="num">
                                      <p:cBhvr additive="base">
                                        <p:cTn id="147" dur="500" fill="hold"/>
                                        <p:tgtEl>
                                          <p:spTgt spid="78"/>
                                        </p:tgtEl>
                                        <p:attrNameLst>
                                          <p:attrName>ppt_x</p:attrName>
                                        </p:attrNameLst>
                                      </p:cBhvr>
                                      <p:tavLst>
                                        <p:tav tm="0">
                                          <p:val>
                                            <p:strVal val="#ppt_x"/>
                                          </p:val>
                                        </p:tav>
                                        <p:tav tm="100000">
                                          <p:val>
                                            <p:strVal val="#ppt_x"/>
                                          </p:val>
                                        </p:tav>
                                      </p:tavLst>
                                    </p:anim>
                                    <p:anim calcmode="lin" valueType="num">
                                      <p:cBhvr additive="base">
                                        <p:cTn id="148" dur="500" fill="hold"/>
                                        <p:tgtEl>
                                          <p:spTgt spid="78"/>
                                        </p:tgtEl>
                                        <p:attrNameLst>
                                          <p:attrName>ppt_y</p:attrName>
                                        </p:attrNameLst>
                                      </p:cBhvr>
                                      <p:tavLst>
                                        <p:tav tm="0">
                                          <p:val>
                                            <p:strVal val="1+#ppt_h/2"/>
                                          </p:val>
                                        </p:tav>
                                        <p:tav tm="100000">
                                          <p:val>
                                            <p:strVal val="#ppt_y"/>
                                          </p:val>
                                        </p:tav>
                                      </p:tavLst>
                                    </p:anim>
                                  </p:childTnLst>
                                </p:cTn>
                              </p:par>
                              <p:par>
                                <p:cTn id="149" presetID="2" presetClass="entr" presetSubtype="4" fill="hold" nodeType="withEffect">
                                  <p:stCondLst>
                                    <p:cond delay="0"/>
                                  </p:stCondLst>
                                  <p:childTnLst>
                                    <p:set>
                                      <p:cBhvr>
                                        <p:cTn id="150" dur="1" fill="hold">
                                          <p:stCondLst>
                                            <p:cond delay="0"/>
                                          </p:stCondLst>
                                        </p:cTn>
                                        <p:tgtEl>
                                          <p:spTgt spid="79"/>
                                        </p:tgtEl>
                                        <p:attrNameLst>
                                          <p:attrName>style.visibility</p:attrName>
                                        </p:attrNameLst>
                                      </p:cBhvr>
                                      <p:to>
                                        <p:strVal val="visible"/>
                                      </p:to>
                                    </p:set>
                                    <p:anim calcmode="lin" valueType="num">
                                      <p:cBhvr additive="base">
                                        <p:cTn id="151" dur="500" fill="hold"/>
                                        <p:tgtEl>
                                          <p:spTgt spid="79"/>
                                        </p:tgtEl>
                                        <p:attrNameLst>
                                          <p:attrName>ppt_x</p:attrName>
                                        </p:attrNameLst>
                                      </p:cBhvr>
                                      <p:tavLst>
                                        <p:tav tm="0">
                                          <p:val>
                                            <p:strVal val="#ppt_x"/>
                                          </p:val>
                                        </p:tav>
                                        <p:tav tm="100000">
                                          <p:val>
                                            <p:strVal val="#ppt_x"/>
                                          </p:val>
                                        </p:tav>
                                      </p:tavLst>
                                    </p:anim>
                                    <p:anim calcmode="lin" valueType="num">
                                      <p:cBhvr additive="base">
                                        <p:cTn id="152" dur="500" fill="hold"/>
                                        <p:tgtEl>
                                          <p:spTgt spid="79"/>
                                        </p:tgtEl>
                                        <p:attrNameLst>
                                          <p:attrName>ppt_y</p:attrName>
                                        </p:attrNameLst>
                                      </p:cBhvr>
                                      <p:tavLst>
                                        <p:tav tm="0">
                                          <p:val>
                                            <p:strVal val="1+#ppt_h/2"/>
                                          </p:val>
                                        </p:tav>
                                        <p:tav tm="100000">
                                          <p:val>
                                            <p:strVal val="#ppt_y"/>
                                          </p:val>
                                        </p:tav>
                                      </p:tavLst>
                                    </p:anim>
                                  </p:childTnLst>
                                </p:cTn>
                              </p:par>
                              <p:par>
                                <p:cTn id="153" presetID="2" presetClass="exit" presetSubtype="4" fill="hold" nodeType="withEffect">
                                  <p:stCondLst>
                                    <p:cond delay="0"/>
                                  </p:stCondLst>
                                  <p:childTnLst>
                                    <p:anim calcmode="lin" valueType="num">
                                      <p:cBhvr additive="base">
                                        <p:cTn id="154" dur="500"/>
                                        <p:tgtEl>
                                          <p:spTgt spid="40"/>
                                        </p:tgtEl>
                                        <p:attrNameLst>
                                          <p:attrName>ppt_x</p:attrName>
                                        </p:attrNameLst>
                                      </p:cBhvr>
                                      <p:tavLst>
                                        <p:tav tm="0">
                                          <p:val>
                                            <p:strVal val="ppt_x"/>
                                          </p:val>
                                        </p:tav>
                                        <p:tav tm="100000">
                                          <p:val>
                                            <p:strVal val="ppt_x"/>
                                          </p:val>
                                        </p:tav>
                                      </p:tavLst>
                                    </p:anim>
                                    <p:anim calcmode="lin" valueType="num">
                                      <p:cBhvr additive="base">
                                        <p:cTn id="155" dur="500"/>
                                        <p:tgtEl>
                                          <p:spTgt spid="40"/>
                                        </p:tgtEl>
                                        <p:attrNameLst>
                                          <p:attrName>ppt_y</p:attrName>
                                        </p:attrNameLst>
                                      </p:cBhvr>
                                      <p:tavLst>
                                        <p:tav tm="0">
                                          <p:val>
                                            <p:strVal val="ppt_y"/>
                                          </p:val>
                                        </p:tav>
                                        <p:tav tm="100000">
                                          <p:val>
                                            <p:strVal val="1+ppt_h/2"/>
                                          </p:val>
                                        </p:tav>
                                      </p:tavLst>
                                    </p:anim>
                                    <p:set>
                                      <p:cBhvr>
                                        <p:cTn id="156" dur="1" fill="hold">
                                          <p:stCondLst>
                                            <p:cond delay="499"/>
                                          </p:stCondLst>
                                        </p:cTn>
                                        <p:tgtEl>
                                          <p:spTgt spid="40"/>
                                        </p:tgtEl>
                                        <p:attrNameLst>
                                          <p:attrName>style.visibility</p:attrName>
                                        </p:attrNameLst>
                                      </p:cBhvr>
                                      <p:to>
                                        <p:strVal val="hidden"/>
                                      </p:to>
                                    </p:set>
                                  </p:childTnLst>
                                </p:cTn>
                              </p:par>
                              <p:par>
                                <p:cTn id="157" presetID="2" presetClass="exit" presetSubtype="4" fill="hold" nodeType="withEffect">
                                  <p:stCondLst>
                                    <p:cond delay="0"/>
                                  </p:stCondLst>
                                  <p:childTnLst>
                                    <p:anim calcmode="lin" valueType="num">
                                      <p:cBhvr additive="base">
                                        <p:cTn id="158" dur="500"/>
                                        <p:tgtEl>
                                          <p:spTgt spid="43"/>
                                        </p:tgtEl>
                                        <p:attrNameLst>
                                          <p:attrName>ppt_x</p:attrName>
                                        </p:attrNameLst>
                                      </p:cBhvr>
                                      <p:tavLst>
                                        <p:tav tm="0">
                                          <p:val>
                                            <p:strVal val="ppt_x"/>
                                          </p:val>
                                        </p:tav>
                                        <p:tav tm="100000">
                                          <p:val>
                                            <p:strVal val="ppt_x"/>
                                          </p:val>
                                        </p:tav>
                                      </p:tavLst>
                                    </p:anim>
                                    <p:anim calcmode="lin" valueType="num">
                                      <p:cBhvr additive="base">
                                        <p:cTn id="159" dur="500"/>
                                        <p:tgtEl>
                                          <p:spTgt spid="43"/>
                                        </p:tgtEl>
                                        <p:attrNameLst>
                                          <p:attrName>ppt_y</p:attrName>
                                        </p:attrNameLst>
                                      </p:cBhvr>
                                      <p:tavLst>
                                        <p:tav tm="0">
                                          <p:val>
                                            <p:strVal val="ppt_y"/>
                                          </p:val>
                                        </p:tav>
                                        <p:tav tm="100000">
                                          <p:val>
                                            <p:strVal val="1+ppt_h/2"/>
                                          </p:val>
                                        </p:tav>
                                      </p:tavLst>
                                    </p:anim>
                                    <p:set>
                                      <p:cBhvr>
                                        <p:cTn id="160" dur="1" fill="hold">
                                          <p:stCondLst>
                                            <p:cond delay="499"/>
                                          </p:stCondLst>
                                        </p:cTn>
                                        <p:tgtEl>
                                          <p:spTgt spid="43"/>
                                        </p:tgtEl>
                                        <p:attrNameLst>
                                          <p:attrName>style.visibility</p:attrName>
                                        </p:attrNameLst>
                                      </p:cBhvr>
                                      <p:to>
                                        <p:strVal val="hidden"/>
                                      </p:to>
                                    </p:set>
                                  </p:childTnLst>
                                </p:cTn>
                              </p:par>
                              <p:par>
                                <p:cTn id="161" presetID="2" presetClass="entr" presetSubtype="4" fill="hold" nodeType="withEffect">
                                  <p:stCondLst>
                                    <p:cond delay="0"/>
                                  </p:stCondLst>
                                  <p:childTnLst>
                                    <p:set>
                                      <p:cBhvr>
                                        <p:cTn id="162" dur="1" fill="hold">
                                          <p:stCondLst>
                                            <p:cond delay="0"/>
                                          </p:stCondLst>
                                        </p:cTn>
                                        <p:tgtEl>
                                          <p:spTgt spid="89"/>
                                        </p:tgtEl>
                                        <p:attrNameLst>
                                          <p:attrName>style.visibility</p:attrName>
                                        </p:attrNameLst>
                                      </p:cBhvr>
                                      <p:to>
                                        <p:strVal val="visible"/>
                                      </p:to>
                                    </p:set>
                                    <p:anim calcmode="lin" valueType="num">
                                      <p:cBhvr additive="base">
                                        <p:cTn id="163" dur="500" fill="hold"/>
                                        <p:tgtEl>
                                          <p:spTgt spid="89"/>
                                        </p:tgtEl>
                                        <p:attrNameLst>
                                          <p:attrName>ppt_x</p:attrName>
                                        </p:attrNameLst>
                                      </p:cBhvr>
                                      <p:tavLst>
                                        <p:tav tm="0">
                                          <p:val>
                                            <p:strVal val="#ppt_x"/>
                                          </p:val>
                                        </p:tav>
                                        <p:tav tm="100000">
                                          <p:val>
                                            <p:strVal val="#ppt_x"/>
                                          </p:val>
                                        </p:tav>
                                      </p:tavLst>
                                    </p:anim>
                                    <p:anim calcmode="lin" valueType="num">
                                      <p:cBhvr additive="base">
                                        <p:cTn id="164" dur="500" fill="hold"/>
                                        <p:tgtEl>
                                          <p:spTgt spid="89"/>
                                        </p:tgtEl>
                                        <p:attrNameLst>
                                          <p:attrName>ppt_y</p:attrName>
                                        </p:attrNameLst>
                                      </p:cBhvr>
                                      <p:tavLst>
                                        <p:tav tm="0">
                                          <p:val>
                                            <p:strVal val="1+#ppt_h/2"/>
                                          </p:val>
                                        </p:tav>
                                        <p:tav tm="100000">
                                          <p:val>
                                            <p:strVal val="#ppt_y"/>
                                          </p:val>
                                        </p:tav>
                                      </p:tavLst>
                                    </p:anim>
                                  </p:childTnLst>
                                </p:cTn>
                              </p:par>
                              <p:par>
                                <p:cTn id="165" presetID="2" presetClass="exit" presetSubtype="4" fill="hold" nodeType="withEffect">
                                  <p:stCondLst>
                                    <p:cond delay="0"/>
                                  </p:stCondLst>
                                  <p:childTnLst>
                                    <p:anim calcmode="lin" valueType="num">
                                      <p:cBhvr additive="base">
                                        <p:cTn id="166" dur="500"/>
                                        <p:tgtEl>
                                          <p:spTgt spid="45"/>
                                        </p:tgtEl>
                                        <p:attrNameLst>
                                          <p:attrName>ppt_x</p:attrName>
                                        </p:attrNameLst>
                                      </p:cBhvr>
                                      <p:tavLst>
                                        <p:tav tm="0">
                                          <p:val>
                                            <p:strVal val="ppt_x"/>
                                          </p:val>
                                        </p:tav>
                                        <p:tav tm="100000">
                                          <p:val>
                                            <p:strVal val="ppt_x"/>
                                          </p:val>
                                        </p:tav>
                                      </p:tavLst>
                                    </p:anim>
                                    <p:anim calcmode="lin" valueType="num">
                                      <p:cBhvr additive="base">
                                        <p:cTn id="167" dur="500"/>
                                        <p:tgtEl>
                                          <p:spTgt spid="45"/>
                                        </p:tgtEl>
                                        <p:attrNameLst>
                                          <p:attrName>ppt_y</p:attrName>
                                        </p:attrNameLst>
                                      </p:cBhvr>
                                      <p:tavLst>
                                        <p:tav tm="0">
                                          <p:val>
                                            <p:strVal val="ppt_y"/>
                                          </p:val>
                                        </p:tav>
                                        <p:tav tm="100000">
                                          <p:val>
                                            <p:strVal val="1+ppt_h/2"/>
                                          </p:val>
                                        </p:tav>
                                      </p:tavLst>
                                    </p:anim>
                                    <p:set>
                                      <p:cBhvr>
                                        <p:cTn id="168" dur="1" fill="hold">
                                          <p:stCondLst>
                                            <p:cond delay="499"/>
                                          </p:stCondLst>
                                        </p:cTn>
                                        <p:tgtEl>
                                          <p:spTgt spid="45"/>
                                        </p:tgtEl>
                                        <p:attrNameLst>
                                          <p:attrName>style.visibility</p:attrName>
                                        </p:attrNameLst>
                                      </p:cBhvr>
                                      <p:to>
                                        <p:strVal val="hidden"/>
                                      </p:to>
                                    </p:set>
                                  </p:childTnLst>
                                </p:cTn>
                              </p:par>
                              <p:par>
                                <p:cTn id="169" presetID="2" presetClass="exit" presetSubtype="4" fill="hold" nodeType="withEffect">
                                  <p:stCondLst>
                                    <p:cond delay="0"/>
                                  </p:stCondLst>
                                  <p:childTnLst>
                                    <p:anim calcmode="lin" valueType="num">
                                      <p:cBhvr additive="base">
                                        <p:cTn id="170" dur="500"/>
                                        <p:tgtEl>
                                          <p:spTgt spid="58"/>
                                        </p:tgtEl>
                                        <p:attrNameLst>
                                          <p:attrName>ppt_x</p:attrName>
                                        </p:attrNameLst>
                                      </p:cBhvr>
                                      <p:tavLst>
                                        <p:tav tm="0">
                                          <p:val>
                                            <p:strVal val="ppt_x"/>
                                          </p:val>
                                        </p:tav>
                                        <p:tav tm="100000">
                                          <p:val>
                                            <p:strVal val="ppt_x"/>
                                          </p:val>
                                        </p:tav>
                                      </p:tavLst>
                                    </p:anim>
                                    <p:anim calcmode="lin" valueType="num">
                                      <p:cBhvr additive="base">
                                        <p:cTn id="171" dur="500"/>
                                        <p:tgtEl>
                                          <p:spTgt spid="58"/>
                                        </p:tgtEl>
                                        <p:attrNameLst>
                                          <p:attrName>ppt_y</p:attrName>
                                        </p:attrNameLst>
                                      </p:cBhvr>
                                      <p:tavLst>
                                        <p:tav tm="0">
                                          <p:val>
                                            <p:strVal val="ppt_y"/>
                                          </p:val>
                                        </p:tav>
                                        <p:tav tm="100000">
                                          <p:val>
                                            <p:strVal val="1+ppt_h/2"/>
                                          </p:val>
                                        </p:tav>
                                      </p:tavLst>
                                    </p:anim>
                                    <p:set>
                                      <p:cBhvr>
                                        <p:cTn id="172" dur="1" fill="hold">
                                          <p:stCondLst>
                                            <p:cond delay="499"/>
                                          </p:stCondLst>
                                        </p:cTn>
                                        <p:tgtEl>
                                          <p:spTgt spid="58"/>
                                        </p:tgtEl>
                                        <p:attrNameLst>
                                          <p:attrName>style.visibility</p:attrName>
                                        </p:attrNameLst>
                                      </p:cBhvr>
                                      <p:to>
                                        <p:strVal val="hidden"/>
                                      </p:to>
                                    </p:set>
                                  </p:childTnLst>
                                </p:cTn>
                              </p:par>
                              <p:par>
                                <p:cTn id="173" presetID="2" presetClass="exit" presetSubtype="4" fill="hold" nodeType="withEffect">
                                  <p:stCondLst>
                                    <p:cond delay="0"/>
                                  </p:stCondLst>
                                  <p:childTnLst>
                                    <p:anim calcmode="lin" valueType="num">
                                      <p:cBhvr additive="base">
                                        <p:cTn id="174" dur="500"/>
                                        <p:tgtEl>
                                          <p:spTgt spid="58"/>
                                        </p:tgtEl>
                                        <p:attrNameLst>
                                          <p:attrName>ppt_x</p:attrName>
                                        </p:attrNameLst>
                                      </p:cBhvr>
                                      <p:tavLst>
                                        <p:tav tm="0">
                                          <p:val>
                                            <p:strVal val="ppt_x"/>
                                          </p:val>
                                        </p:tav>
                                        <p:tav tm="100000">
                                          <p:val>
                                            <p:strVal val="ppt_x"/>
                                          </p:val>
                                        </p:tav>
                                      </p:tavLst>
                                    </p:anim>
                                    <p:anim calcmode="lin" valueType="num">
                                      <p:cBhvr additive="base">
                                        <p:cTn id="175" dur="500"/>
                                        <p:tgtEl>
                                          <p:spTgt spid="58"/>
                                        </p:tgtEl>
                                        <p:attrNameLst>
                                          <p:attrName>ppt_y</p:attrName>
                                        </p:attrNameLst>
                                      </p:cBhvr>
                                      <p:tavLst>
                                        <p:tav tm="0">
                                          <p:val>
                                            <p:strVal val="ppt_y"/>
                                          </p:val>
                                        </p:tav>
                                        <p:tav tm="100000">
                                          <p:val>
                                            <p:strVal val="1+ppt_h/2"/>
                                          </p:val>
                                        </p:tav>
                                      </p:tavLst>
                                    </p:anim>
                                    <p:set>
                                      <p:cBhvr>
                                        <p:cTn id="176" dur="1" fill="hold">
                                          <p:stCondLst>
                                            <p:cond delay="499"/>
                                          </p:stCondLst>
                                        </p:cTn>
                                        <p:tgtEl>
                                          <p:spTgt spid="58"/>
                                        </p:tgtEl>
                                        <p:attrNameLst>
                                          <p:attrName>style.visibility</p:attrName>
                                        </p:attrNameLst>
                                      </p:cBhvr>
                                      <p:to>
                                        <p:strVal val="hidden"/>
                                      </p:to>
                                    </p:set>
                                  </p:childTnLst>
                                </p:cTn>
                              </p:par>
                              <p:par>
                                <p:cTn id="177" presetID="2" presetClass="exit" presetSubtype="4" fill="hold" nodeType="withEffect">
                                  <p:stCondLst>
                                    <p:cond delay="0"/>
                                  </p:stCondLst>
                                  <p:childTnLst>
                                    <p:anim calcmode="lin" valueType="num">
                                      <p:cBhvr additive="base">
                                        <p:cTn id="178" dur="500"/>
                                        <p:tgtEl>
                                          <p:spTgt spid="45"/>
                                        </p:tgtEl>
                                        <p:attrNameLst>
                                          <p:attrName>ppt_x</p:attrName>
                                        </p:attrNameLst>
                                      </p:cBhvr>
                                      <p:tavLst>
                                        <p:tav tm="0">
                                          <p:val>
                                            <p:strVal val="ppt_x"/>
                                          </p:val>
                                        </p:tav>
                                        <p:tav tm="100000">
                                          <p:val>
                                            <p:strVal val="ppt_x"/>
                                          </p:val>
                                        </p:tav>
                                      </p:tavLst>
                                    </p:anim>
                                    <p:anim calcmode="lin" valueType="num">
                                      <p:cBhvr additive="base">
                                        <p:cTn id="179" dur="500"/>
                                        <p:tgtEl>
                                          <p:spTgt spid="45"/>
                                        </p:tgtEl>
                                        <p:attrNameLst>
                                          <p:attrName>ppt_y</p:attrName>
                                        </p:attrNameLst>
                                      </p:cBhvr>
                                      <p:tavLst>
                                        <p:tav tm="0">
                                          <p:val>
                                            <p:strVal val="ppt_y"/>
                                          </p:val>
                                        </p:tav>
                                        <p:tav tm="100000">
                                          <p:val>
                                            <p:strVal val="1+ppt_h/2"/>
                                          </p:val>
                                        </p:tav>
                                      </p:tavLst>
                                    </p:anim>
                                    <p:set>
                                      <p:cBhvr>
                                        <p:cTn id="180" dur="1" fill="hold">
                                          <p:stCondLst>
                                            <p:cond delay="499"/>
                                          </p:stCondLst>
                                        </p:cTn>
                                        <p:tgtEl>
                                          <p:spTgt spid="45"/>
                                        </p:tgtEl>
                                        <p:attrNameLst>
                                          <p:attrName>style.visibility</p:attrName>
                                        </p:attrNameLst>
                                      </p:cBhvr>
                                      <p:to>
                                        <p:strVal val="hidden"/>
                                      </p:to>
                                    </p:set>
                                  </p:childTnLst>
                                </p:cTn>
                              </p:par>
                              <p:par>
                                <p:cTn id="181" presetID="2" presetClass="exit" presetSubtype="4" fill="hold" nodeType="withEffect">
                                  <p:stCondLst>
                                    <p:cond delay="0"/>
                                  </p:stCondLst>
                                  <p:childTnLst>
                                    <p:anim calcmode="lin" valueType="num">
                                      <p:cBhvr additive="base">
                                        <p:cTn id="182" dur="500"/>
                                        <p:tgtEl>
                                          <p:spTgt spid="43"/>
                                        </p:tgtEl>
                                        <p:attrNameLst>
                                          <p:attrName>ppt_x</p:attrName>
                                        </p:attrNameLst>
                                      </p:cBhvr>
                                      <p:tavLst>
                                        <p:tav tm="0">
                                          <p:val>
                                            <p:strVal val="ppt_x"/>
                                          </p:val>
                                        </p:tav>
                                        <p:tav tm="100000">
                                          <p:val>
                                            <p:strVal val="ppt_x"/>
                                          </p:val>
                                        </p:tav>
                                      </p:tavLst>
                                    </p:anim>
                                    <p:anim calcmode="lin" valueType="num">
                                      <p:cBhvr additive="base">
                                        <p:cTn id="183" dur="500"/>
                                        <p:tgtEl>
                                          <p:spTgt spid="43"/>
                                        </p:tgtEl>
                                        <p:attrNameLst>
                                          <p:attrName>ppt_y</p:attrName>
                                        </p:attrNameLst>
                                      </p:cBhvr>
                                      <p:tavLst>
                                        <p:tav tm="0">
                                          <p:val>
                                            <p:strVal val="ppt_y"/>
                                          </p:val>
                                        </p:tav>
                                        <p:tav tm="100000">
                                          <p:val>
                                            <p:strVal val="1+ppt_h/2"/>
                                          </p:val>
                                        </p:tav>
                                      </p:tavLst>
                                    </p:anim>
                                    <p:set>
                                      <p:cBhvr>
                                        <p:cTn id="184" dur="1" fill="hold">
                                          <p:stCondLst>
                                            <p:cond delay="499"/>
                                          </p:stCondLst>
                                        </p:cTn>
                                        <p:tgtEl>
                                          <p:spTgt spid="43"/>
                                        </p:tgtEl>
                                        <p:attrNameLst>
                                          <p:attrName>style.visibility</p:attrName>
                                        </p:attrNameLst>
                                      </p:cBhvr>
                                      <p:to>
                                        <p:strVal val="hidden"/>
                                      </p:to>
                                    </p:set>
                                  </p:childTnLst>
                                </p:cTn>
                              </p:par>
                              <p:par>
                                <p:cTn id="185" presetID="2" presetClass="exit" presetSubtype="4" fill="hold" nodeType="withEffect">
                                  <p:stCondLst>
                                    <p:cond delay="0"/>
                                  </p:stCondLst>
                                  <p:childTnLst>
                                    <p:anim calcmode="lin" valueType="num">
                                      <p:cBhvr additive="base">
                                        <p:cTn id="186" dur="500"/>
                                        <p:tgtEl>
                                          <p:spTgt spid="42"/>
                                        </p:tgtEl>
                                        <p:attrNameLst>
                                          <p:attrName>ppt_x</p:attrName>
                                        </p:attrNameLst>
                                      </p:cBhvr>
                                      <p:tavLst>
                                        <p:tav tm="0">
                                          <p:val>
                                            <p:strVal val="ppt_x"/>
                                          </p:val>
                                        </p:tav>
                                        <p:tav tm="100000">
                                          <p:val>
                                            <p:strVal val="ppt_x"/>
                                          </p:val>
                                        </p:tav>
                                      </p:tavLst>
                                    </p:anim>
                                    <p:anim calcmode="lin" valueType="num">
                                      <p:cBhvr additive="base">
                                        <p:cTn id="187" dur="500"/>
                                        <p:tgtEl>
                                          <p:spTgt spid="42"/>
                                        </p:tgtEl>
                                        <p:attrNameLst>
                                          <p:attrName>ppt_y</p:attrName>
                                        </p:attrNameLst>
                                      </p:cBhvr>
                                      <p:tavLst>
                                        <p:tav tm="0">
                                          <p:val>
                                            <p:strVal val="ppt_y"/>
                                          </p:val>
                                        </p:tav>
                                        <p:tav tm="100000">
                                          <p:val>
                                            <p:strVal val="1+ppt_h/2"/>
                                          </p:val>
                                        </p:tav>
                                      </p:tavLst>
                                    </p:anim>
                                    <p:set>
                                      <p:cBhvr>
                                        <p:cTn id="188" dur="1" fill="hold">
                                          <p:stCondLst>
                                            <p:cond delay="499"/>
                                          </p:stCondLst>
                                        </p:cTn>
                                        <p:tgtEl>
                                          <p:spTgt spid="42"/>
                                        </p:tgtEl>
                                        <p:attrNameLst>
                                          <p:attrName>style.visibility</p:attrName>
                                        </p:attrNameLst>
                                      </p:cBhvr>
                                      <p:to>
                                        <p:strVal val="hidden"/>
                                      </p:to>
                                    </p:set>
                                  </p:childTnLst>
                                </p:cTn>
                              </p:par>
                              <p:par>
                                <p:cTn id="189" presetID="2" presetClass="exit" presetSubtype="4" fill="hold" nodeType="withEffect">
                                  <p:stCondLst>
                                    <p:cond delay="0"/>
                                  </p:stCondLst>
                                  <p:childTnLst>
                                    <p:anim calcmode="lin" valueType="num">
                                      <p:cBhvr additive="base">
                                        <p:cTn id="190" dur="500"/>
                                        <p:tgtEl>
                                          <p:spTgt spid="60"/>
                                        </p:tgtEl>
                                        <p:attrNameLst>
                                          <p:attrName>ppt_x</p:attrName>
                                        </p:attrNameLst>
                                      </p:cBhvr>
                                      <p:tavLst>
                                        <p:tav tm="0">
                                          <p:val>
                                            <p:strVal val="ppt_x"/>
                                          </p:val>
                                        </p:tav>
                                        <p:tav tm="100000">
                                          <p:val>
                                            <p:strVal val="ppt_x"/>
                                          </p:val>
                                        </p:tav>
                                      </p:tavLst>
                                    </p:anim>
                                    <p:anim calcmode="lin" valueType="num">
                                      <p:cBhvr additive="base">
                                        <p:cTn id="191" dur="500"/>
                                        <p:tgtEl>
                                          <p:spTgt spid="60"/>
                                        </p:tgtEl>
                                        <p:attrNameLst>
                                          <p:attrName>ppt_y</p:attrName>
                                        </p:attrNameLst>
                                      </p:cBhvr>
                                      <p:tavLst>
                                        <p:tav tm="0">
                                          <p:val>
                                            <p:strVal val="ppt_y"/>
                                          </p:val>
                                        </p:tav>
                                        <p:tav tm="100000">
                                          <p:val>
                                            <p:strVal val="1+ppt_h/2"/>
                                          </p:val>
                                        </p:tav>
                                      </p:tavLst>
                                    </p:anim>
                                    <p:set>
                                      <p:cBhvr>
                                        <p:cTn id="192" dur="1" fill="hold">
                                          <p:stCondLst>
                                            <p:cond delay="499"/>
                                          </p:stCondLst>
                                        </p:cTn>
                                        <p:tgtEl>
                                          <p:spTgt spid="60"/>
                                        </p:tgtEl>
                                        <p:attrNameLst>
                                          <p:attrName>style.visibility</p:attrName>
                                        </p:attrNameLst>
                                      </p:cBhvr>
                                      <p:to>
                                        <p:strVal val="hidden"/>
                                      </p:to>
                                    </p:set>
                                  </p:childTnLst>
                                </p:cTn>
                              </p:par>
                              <p:par>
                                <p:cTn id="193" presetID="2" presetClass="exit" presetSubtype="4" fill="hold" nodeType="withEffect">
                                  <p:stCondLst>
                                    <p:cond delay="0"/>
                                  </p:stCondLst>
                                  <p:childTnLst>
                                    <p:anim calcmode="lin" valueType="num">
                                      <p:cBhvr additive="base">
                                        <p:cTn id="194" dur="500"/>
                                        <p:tgtEl>
                                          <p:spTgt spid="53"/>
                                        </p:tgtEl>
                                        <p:attrNameLst>
                                          <p:attrName>ppt_x</p:attrName>
                                        </p:attrNameLst>
                                      </p:cBhvr>
                                      <p:tavLst>
                                        <p:tav tm="0">
                                          <p:val>
                                            <p:strVal val="ppt_x"/>
                                          </p:val>
                                        </p:tav>
                                        <p:tav tm="100000">
                                          <p:val>
                                            <p:strVal val="ppt_x"/>
                                          </p:val>
                                        </p:tav>
                                      </p:tavLst>
                                    </p:anim>
                                    <p:anim calcmode="lin" valueType="num">
                                      <p:cBhvr additive="base">
                                        <p:cTn id="195" dur="500"/>
                                        <p:tgtEl>
                                          <p:spTgt spid="53"/>
                                        </p:tgtEl>
                                        <p:attrNameLst>
                                          <p:attrName>ppt_y</p:attrName>
                                        </p:attrNameLst>
                                      </p:cBhvr>
                                      <p:tavLst>
                                        <p:tav tm="0">
                                          <p:val>
                                            <p:strVal val="ppt_y"/>
                                          </p:val>
                                        </p:tav>
                                        <p:tav tm="100000">
                                          <p:val>
                                            <p:strVal val="1+ppt_h/2"/>
                                          </p:val>
                                        </p:tav>
                                      </p:tavLst>
                                    </p:anim>
                                    <p:set>
                                      <p:cBhvr>
                                        <p:cTn id="196" dur="1" fill="hold">
                                          <p:stCondLst>
                                            <p:cond delay="499"/>
                                          </p:stCondLst>
                                        </p:cTn>
                                        <p:tgtEl>
                                          <p:spTgt spid="53"/>
                                        </p:tgtEl>
                                        <p:attrNameLst>
                                          <p:attrName>style.visibility</p:attrName>
                                        </p:attrNameLst>
                                      </p:cBhvr>
                                      <p:to>
                                        <p:strVal val="hidden"/>
                                      </p:to>
                                    </p:set>
                                  </p:childTnLst>
                                </p:cTn>
                              </p:par>
                              <p:par>
                                <p:cTn id="197" presetID="2" presetClass="exit" presetSubtype="4" fill="hold" nodeType="withEffect">
                                  <p:stCondLst>
                                    <p:cond delay="0"/>
                                  </p:stCondLst>
                                  <p:childTnLst>
                                    <p:anim calcmode="lin" valueType="num">
                                      <p:cBhvr additive="base">
                                        <p:cTn id="198" dur="500"/>
                                        <p:tgtEl>
                                          <p:spTgt spid="338952"/>
                                        </p:tgtEl>
                                        <p:attrNameLst>
                                          <p:attrName>ppt_x</p:attrName>
                                        </p:attrNameLst>
                                      </p:cBhvr>
                                      <p:tavLst>
                                        <p:tav tm="0">
                                          <p:val>
                                            <p:strVal val="ppt_x"/>
                                          </p:val>
                                        </p:tav>
                                        <p:tav tm="100000">
                                          <p:val>
                                            <p:strVal val="ppt_x"/>
                                          </p:val>
                                        </p:tav>
                                      </p:tavLst>
                                    </p:anim>
                                    <p:anim calcmode="lin" valueType="num">
                                      <p:cBhvr additive="base">
                                        <p:cTn id="199" dur="500"/>
                                        <p:tgtEl>
                                          <p:spTgt spid="338952"/>
                                        </p:tgtEl>
                                        <p:attrNameLst>
                                          <p:attrName>ppt_y</p:attrName>
                                        </p:attrNameLst>
                                      </p:cBhvr>
                                      <p:tavLst>
                                        <p:tav tm="0">
                                          <p:val>
                                            <p:strVal val="ppt_y"/>
                                          </p:val>
                                        </p:tav>
                                        <p:tav tm="100000">
                                          <p:val>
                                            <p:strVal val="1+ppt_h/2"/>
                                          </p:val>
                                        </p:tav>
                                      </p:tavLst>
                                    </p:anim>
                                    <p:set>
                                      <p:cBhvr>
                                        <p:cTn id="200" dur="1" fill="hold">
                                          <p:stCondLst>
                                            <p:cond delay="499"/>
                                          </p:stCondLst>
                                        </p:cTn>
                                        <p:tgtEl>
                                          <p:spTgt spid="338952"/>
                                        </p:tgtEl>
                                        <p:attrNameLst>
                                          <p:attrName>style.visibility</p:attrName>
                                        </p:attrNameLst>
                                      </p:cBhvr>
                                      <p:to>
                                        <p:strVal val="hidden"/>
                                      </p:to>
                                    </p:set>
                                  </p:childTnLst>
                                </p:cTn>
                              </p:par>
                              <p:par>
                                <p:cTn id="201" presetID="2" presetClass="exit" presetSubtype="4" fill="hold" nodeType="withEffect">
                                  <p:stCondLst>
                                    <p:cond delay="0"/>
                                  </p:stCondLst>
                                  <p:childTnLst>
                                    <p:anim calcmode="lin" valueType="num">
                                      <p:cBhvr additive="base">
                                        <p:cTn id="202" dur="500"/>
                                        <p:tgtEl>
                                          <p:spTgt spid="338946"/>
                                        </p:tgtEl>
                                        <p:attrNameLst>
                                          <p:attrName>ppt_x</p:attrName>
                                        </p:attrNameLst>
                                      </p:cBhvr>
                                      <p:tavLst>
                                        <p:tav tm="0">
                                          <p:val>
                                            <p:strVal val="ppt_x"/>
                                          </p:val>
                                        </p:tav>
                                        <p:tav tm="100000">
                                          <p:val>
                                            <p:strVal val="ppt_x"/>
                                          </p:val>
                                        </p:tav>
                                      </p:tavLst>
                                    </p:anim>
                                    <p:anim calcmode="lin" valueType="num">
                                      <p:cBhvr additive="base">
                                        <p:cTn id="203" dur="500"/>
                                        <p:tgtEl>
                                          <p:spTgt spid="338946"/>
                                        </p:tgtEl>
                                        <p:attrNameLst>
                                          <p:attrName>ppt_y</p:attrName>
                                        </p:attrNameLst>
                                      </p:cBhvr>
                                      <p:tavLst>
                                        <p:tav tm="0">
                                          <p:val>
                                            <p:strVal val="ppt_y"/>
                                          </p:val>
                                        </p:tav>
                                        <p:tav tm="100000">
                                          <p:val>
                                            <p:strVal val="1+ppt_h/2"/>
                                          </p:val>
                                        </p:tav>
                                      </p:tavLst>
                                    </p:anim>
                                    <p:set>
                                      <p:cBhvr>
                                        <p:cTn id="204" dur="1" fill="hold">
                                          <p:stCondLst>
                                            <p:cond delay="499"/>
                                          </p:stCondLst>
                                        </p:cTn>
                                        <p:tgtEl>
                                          <p:spTgt spid="338946"/>
                                        </p:tgtEl>
                                        <p:attrNameLst>
                                          <p:attrName>style.visibility</p:attrName>
                                        </p:attrNameLst>
                                      </p:cBhvr>
                                      <p:to>
                                        <p:strVal val="hidden"/>
                                      </p:to>
                                    </p:set>
                                  </p:childTnLst>
                                </p:cTn>
                              </p:par>
                              <p:par>
                                <p:cTn id="205" presetID="2" presetClass="exit" presetSubtype="4" fill="hold" nodeType="withEffect">
                                  <p:stCondLst>
                                    <p:cond delay="0"/>
                                  </p:stCondLst>
                                  <p:childTnLst>
                                    <p:anim calcmode="lin" valueType="num">
                                      <p:cBhvr additive="base">
                                        <p:cTn id="206" dur="500"/>
                                        <p:tgtEl>
                                          <p:spTgt spid="338951"/>
                                        </p:tgtEl>
                                        <p:attrNameLst>
                                          <p:attrName>ppt_x</p:attrName>
                                        </p:attrNameLst>
                                      </p:cBhvr>
                                      <p:tavLst>
                                        <p:tav tm="0">
                                          <p:val>
                                            <p:strVal val="ppt_x"/>
                                          </p:val>
                                        </p:tav>
                                        <p:tav tm="100000">
                                          <p:val>
                                            <p:strVal val="ppt_x"/>
                                          </p:val>
                                        </p:tav>
                                      </p:tavLst>
                                    </p:anim>
                                    <p:anim calcmode="lin" valueType="num">
                                      <p:cBhvr additive="base">
                                        <p:cTn id="207" dur="500"/>
                                        <p:tgtEl>
                                          <p:spTgt spid="338951"/>
                                        </p:tgtEl>
                                        <p:attrNameLst>
                                          <p:attrName>ppt_y</p:attrName>
                                        </p:attrNameLst>
                                      </p:cBhvr>
                                      <p:tavLst>
                                        <p:tav tm="0">
                                          <p:val>
                                            <p:strVal val="ppt_y"/>
                                          </p:val>
                                        </p:tav>
                                        <p:tav tm="100000">
                                          <p:val>
                                            <p:strVal val="1+ppt_h/2"/>
                                          </p:val>
                                        </p:tav>
                                      </p:tavLst>
                                    </p:anim>
                                    <p:set>
                                      <p:cBhvr>
                                        <p:cTn id="208" dur="1" fill="hold">
                                          <p:stCondLst>
                                            <p:cond delay="499"/>
                                          </p:stCondLst>
                                        </p:cTn>
                                        <p:tgtEl>
                                          <p:spTgt spid="338951"/>
                                        </p:tgtEl>
                                        <p:attrNameLst>
                                          <p:attrName>style.visibility</p:attrName>
                                        </p:attrNameLst>
                                      </p:cBhvr>
                                      <p:to>
                                        <p:strVal val="hidden"/>
                                      </p:to>
                                    </p:set>
                                  </p:childTnLst>
                                </p:cTn>
                              </p:par>
                              <p:par>
                                <p:cTn id="209" presetID="2" presetClass="exit" presetSubtype="4" fill="hold" nodeType="withEffect">
                                  <p:stCondLst>
                                    <p:cond delay="0"/>
                                  </p:stCondLst>
                                  <p:childTnLst>
                                    <p:anim calcmode="lin" valueType="num">
                                      <p:cBhvr additive="base">
                                        <p:cTn id="210" dur="500"/>
                                        <p:tgtEl>
                                          <p:spTgt spid="338950"/>
                                        </p:tgtEl>
                                        <p:attrNameLst>
                                          <p:attrName>ppt_x</p:attrName>
                                        </p:attrNameLst>
                                      </p:cBhvr>
                                      <p:tavLst>
                                        <p:tav tm="0">
                                          <p:val>
                                            <p:strVal val="ppt_x"/>
                                          </p:val>
                                        </p:tav>
                                        <p:tav tm="100000">
                                          <p:val>
                                            <p:strVal val="ppt_x"/>
                                          </p:val>
                                        </p:tav>
                                      </p:tavLst>
                                    </p:anim>
                                    <p:anim calcmode="lin" valueType="num">
                                      <p:cBhvr additive="base">
                                        <p:cTn id="211" dur="500"/>
                                        <p:tgtEl>
                                          <p:spTgt spid="338950"/>
                                        </p:tgtEl>
                                        <p:attrNameLst>
                                          <p:attrName>ppt_y</p:attrName>
                                        </p:attrNameLst>
                                      </p:cBhvr>
                                      <p:tavLst>
                                        <p:tav tm="0">
                                          <p:val>
                                            <p:strVal val="ppt_y"/>
                                          </p:val>
                                        </p:tav>
                                        <p:tav tm="100000">
                                          <p:val>
                                            <p:strVal val="1+ppt_h/2"/>
                                          </p:val>
                                        </p:tav>
                                      </p:tavLst>
                                    </p:anim>
                                    <p:set>
                                      <p:cBhvr>
                                        <p:cTn id="212" dur="1" fill="hold">
                                          <p:stCondLst>
                                            <p:cond delay="499"/>
                                          </p:stCondLst>
                                        </p:cTn>
                                        <p:tgtEl>
                                          <p:spTgt spid="338950"/>
                                        </p:tgtEl>
                                        <p:attrNameLst>
                                          <p:attrName>style.visibility</p:attrName>
                                        </p:attrNameLst>
                                      </p:cBhvr>
                                      <p:to>
                                        <p:strVal val="hidden"/>
                                      </p:to>
                                    </p:set>
                                  </p:childTnLst>
                                </p:cTn>
                              </p:par>
                              <p:par>
                                <p:cTn id="213" presetID="2" presetClass="exit" presetSubtype="4" fill="hold" nodeType="withEffect">
                                  <p:stCondLst>
                                    <p:cond delay="0"/>
                                  </p:stCondLst>
                                  <p:childTnLst>
                                    <p:anim calcmode="lin" valueType="num">
                                      <p:cBhvr additive="base">
                                        <p:cTn id="214" dur="500"/>
                                        <p:tgtEl>
                                          <p:spTgt spid="338949"/>
                                        </p:tgtEl>
                                        <p:attrNameLst>
                                          <p:attrName>ppt_x</p:attrName>
                                        </p:attrNameLst>
                                      </p:cBhvr>
                                      <p:tavLst>
                                        <p:tav tm="0">
                                          <p:val>
                                            <p:strVal val="ppt_x"/>
                                          </p:val>
                                        </p:tav>
                                        <p:tav tm="100000">
                                          <p:val>
                                            <p:strVal val="ppt_x"/>
                                          </p:val>
                                        </p:tav>
                                      </p:tavLst>
                                    </p:anim>
                                    <p:anim calcmode="lin" valueType="num">
                                      <p:cBhvr additive="base">
                                        <p:cTn id="215" dur="500"/>
                                        <p:tgtEl>
                                          <p:spTgt spid="338949"/>
                                        </p:tgtEl>
                                        <p:attrNameLst>
                                          <p:attrName>ppt_y</p:attrName>
                                        </p:attrNameLst>
                                      </p:cBhvr>
                                      <p:tavLst>
                                        <p:tav tm="0">
                                          <p:val>
                                            <p:strVal val="ppt_y"/>
                                          </p:val>
                                        </p:tav>
                                        <p:tav tm="100000">
                                          <p:val>
                                            <p:strVal val="1+ppt_h/2"/>
                                          </p:val>
                                        </p:tav>
                                      </p:tavLst>
                                    </p:anim>
                                    <p:set>
                                      <p:cBhvr>
                                        <p:cTn id="216" dur="1" fill="hold">
                                          <p:stCondLst>
                                            <p:cond delay="499"/>
                                          </p:stCondLst>
                                        </p:cTn>
                                        <p:tgtEl>
                                          <p:spTgt spid="338949"/>
                                        </p:tgtEl>
                                        <p:attrNameLst>
                                          <p:attrName>style.visibility</p:attrName>
                                        </p:attrNameLst>
                                      </p:cBhvr>
                                      <p:to>
                                        <p:strVal val="hidden"/>
                                      </p:to>
                                    </p:set>
                                  </p:childTnLst>
                                </p:cTn>
                              </p:par>
                              <p:par>
                                <p:cTn id="217" presetID="2" presetClass="exit" presetSubtype="4" fill="hold" nodeType="withEffect">
                                  <p:stCondLst>
                                    <p:cond delay="0"/>
                                  </p:stCondLst>
                                  <p:childTnLst>
                                    <p:anim calcmode="lin" valueType="num">
                                      <p:cBhvr additive="base">
                                        <p:cTn id="218" dur="500"/>
                                        <p:tgtEl>
                                          <p:spTgt spid="338948"/>
                                        </p:tgtEl>
                                        <p:attrNameLst>
                                          <p:attrName>ppt_x</p:attrName>
                                        </p:attrNameLst>
                                      </p:cBhvr>
                                      <p:tavLst>
                                        <p:tav tm="0">
                                          <p:val>
                                            <p:strVal val="ppt_x"/>
                                          </p:val>
                                        </p:tav>
                                        <p:tav tm="100000">
                                          <p:val>
                                            <p:strVal val="ppt_x"/>
                                          </p:val>
                                        </p:tav>
                                      </p:tavLst>
                                    </p:anim>
                                    <p:anim calcmode="lin" valueType="num">
                                      <p:cBhvr additive="base">
                                        <p:cTn id="219" dur="500"/>
                                        <p:tgtEl>
                                          <p:spTgt spid="338948"/>
                                        </p:tgtEl>
                                        <p:attrNameLst>
                                          <p:attrName>ppt_y</p:attrName>
                                        </p:attrNameLst>
                                      </p:cBhvr>
                                      <p:tavLst>
                                        <p:tav tm="0">
                                          <p:val>
                                            <p:strVal val="ppt_y"/>
                                          </p:val>
                                        </p:tav>
                                        <p:tav tm="100000">
                                          <p:val>
                                            <p:strVal val="1+ppt_h/2"/>
                                          </p:val>
                                        </p:tav>
                                      </p:tavLst>
                                    </p:anim>
                                    <p:set>
                                      <p:cBhvr>
                                        <p:cTn id="220" dur="1" fill="hold">
                                          <p:stCondLst>
                                            <p:cond delay="499"/>
                                          </p:stCondLst>
                                        </p:cTn>
                                        <p:tgtEl>
                                          <p:spTgt spid="338948"/>
                                        </p:tgtEl>
                                        <p:attrNameLst>
                                          <p:attrName>style.visibility</p:attrName>
                                        </p:attrNameLst>
                                      </p:cBhvr>
                                      <p:to>
                                        <p:strVal val="hidden"/>
                                      </p:to>
                                    </p:set>
                                  </p:childTnLst>
                                </p:cTn>
                              </p:par>
                              <p:par>
                                <p:cTn id="221" presetID="2" presetClass="exit" presetSubtype="4" fill="hold" nodeType="withEffect">
                                  <p:stCondLst>
                                    <p:cond delay="0"/>
                                  </p:stCondLst>
                                  <p:childTnLst>
                                    <p:anim calcmode="lin" valueType="num">
                                      <p:cBhvr additive="base">
                                        <p:cTn id="222" dur="500"/>
                                        <p:tgtEl>
                                          <p:spTgt spid="338947"/>
                                        </p:tgtEl>
                                        <p:attrNameLst>
                                          <p:attrName>ppt_x</p:attrName>
                                        </p:attrNameLst>
                                      </p:cBhvr>
                                      <p:tavLst>
                                        <p:tav tm="0">
                                          <p:val>
                                            <p:strVal val="ppt_x"/>
                                          </p:val>
                                        </p:tav>
                                        <p:tav tm="100000">
                                          <p:val>
                                            <p:strVal val="ppt_x"/>
                                          </p:val>
                                        </p:tav>
                                      </p:tavLst>
                                    </p:anim>
                                    <p:anim calcmode="lin" valueType="num">
                                      <p:cBhvr additive="base">
                                        <p:cTn id="223" dur="500"/>
                                        <p:tgtEl>
                                          <p:spTgt spid="338947"/>
                                        </p:tgtEl>
                                        <p:attrNameLst>
                                          <p:attrName>ppt_y</p:attrName>
                                        </p:attrNameLst>
                                      </p:cBhvr>
                                      <p:tavLst>
                                        <p:tav tm="0">
                                          <p:val>
                                            <p:strVal val="ppt_y"/>
                                          </p:val>
                                        </p:tav>
                                        <p:tav tm="100000">
                                          <p:val>
                                            <p:strVal val="1+ppt_h/2"/>
                                          </p:val>
                                        </p:tav>
                                      </p:tavLst>
                                    </p:anim>
                                    <p:set>
                                      <p:cBhvr>
                                        <p:cTn id="224" dur="1" fill="hold">
                                          <p:stCondLst>
                                            <p:cond delay="499"/>
                                          </p:stCondLst>
                                        </p:cTn>
                                        <p:tgtEl>
                                          <p:spTgt spid="338947"/>
                                        </p:tgtEl>
                                        <p:attrNameLst>
                                          <p:attrName>style.visibility</p:attrName>
                                        </p:attrNameLst>
                                      </p:cBhvr>
                                      <p:to>
                                        <p:strVal val="hidden"/>
                                      </p:to>
                                    </p:set>
                                  </p:childTnLst>
                                </p:cTn>
                              </p:par>
                              <p:par>
                                <p:cTn id="225" presetID="2" presetClass="exit" presetSubtype="4" fill="hold" nodeType="withEffect">
                                  <p:stCondLst>
                                    <p:cond delay="0"/>
                                  </p:stCondLst>
                                  <p:childTnLst>
                                    <p:anim calcmode="lin" valueType="num">
                                      <p:cBhvr additive="base">
                                        <p:cTn id="226" dur="500"/>
                                        <p:tgtEl>
                                          <p:spTgt spid="338945"/>
                                        </p:tgtEl>
                                        <p:attrNameLst>
                                          <p:attrName>ppt_x</p:attrName>
                                        </p:attrNameLst>
                                      </p:cBhvr>
                                      <p:tavLst>
                                        <p:tav tm="0">
                                          <p:val>
                                            <p:strVal val="ppt_x"/>
                                          </p:val>
                                        </p:tav>
                                        <p:tav tm="100000">
                                          <p:val>
                                            <p:strVal val="ppt_x"/>
                                          </p:val>
                                        </p:tav>
                                      </p:tavLst>
                                    </p:anim>
                                    <p:anim calcmode="lin" valueType="num">
                                      <p:cBhvr additive="base">
                                        <p:cTn id="227" dur="500"/>
                                        <p:tgtEl>
                                          <p:spTgt spid="338945"/>
                                        </p:tgtEl>
                                        <p:attrNameLst>
                                          <p:attrName>ppt_y</p:attrName>
                                        </p:attrNameLst>
                                      </p:cBhvr>
                                      <p:tavLst>
                                        <p:tav tm="0">
                                          <p:val>
                                            <p:strVal val="ppt_y"/>
                                          </p:val>
                                        </p:tav>
                                        <p:tav tm="100000">
                                          <p:val>
                                            <p:strVal val="1+ppt_h/2"/>
                                          </p:val>
                                        </p:tav>
                                      </p:tavLst>
                                    </p:anim>
                                    <p:set>
                                      <p:cBhvr>
                                        <p:cTn id="228" dur="1" fill="hold">
                                          <p:stCondLst>
                                            <p:cond delay="499"/>
                                          </p:stCondLst>
                                        </p:cTn>
                                        <p:tgtEl>
                                          <p:spTgt spid="338945"/>
                                        </p:tgtEl>
                                        <p:attrNameLst>
                                          <p:attrName>style.visibility</p:attrName>
                                        </p:attrNameLst>
                                      </p:cBhvr>
                                      <p:to>
                                        <p:strVal val="hidden"/>
                                      </p:to>
                                    </p:set>
                                  </p:childTnLst>
                                </p:cTn>
                              </p:par>
                              <p:par>
                                <p:cTn id="229" presetID="2" presetClass="exit" presetSubtype="4" fill="hold" nodeType="withEffect">
                                  <p:stCondLst>
                                    <p:cond delay="0"/>
                                  </p:stCondLst>
                                  <p:childTnLst>
                                    <p:anim calcmode="lin" valueType="num">
                                      <p:cBhvr additive="base">
                                        <p:cTn id="230" dur="500"/>
                                        <p:tgtEl>
                                          <p:spTgt spid="23"/>
                                        </p:tgtEl>
                                        <p:attrNameLst>
                                          <p:attrName>ppt_x</p:attrName>
                                        </p:attrNameLst>
                                      </p:cBhvr>
                                      <p:tavLst>
                                        <p:tav tm="0">
                                          <p:val>
                                            <p:strVal val="ppt_x"/>
                                          </p:val>
                                        </p:tav>
                                        <p:tav tm="100000">
                                          <p:val>
                                            <p:strVal val="ppt_x"/>
                                          </p:val>
                                        </p:tav>
                                      </p:tavLst>
                                    </p:anim>
                                    <p:anim calcmode="lin" valueType="num">
                                      <p:cBhvr additive="base">
                                        <p:cTn id="231" dur="500"/>
                                        <p:tgtEl>
                                          <p:spTgt spid="23"/>
                                        </p:tgtEl>
                                        <p:attrNameLst>
                                          <p:attrName>ppt_y</p:attrName>
                                        </p:attrNameLst>
                                      </p:cBhvr>
                                      <p:tavLst>
                                        <p:tav tm="0">
                                          <p:val>
                                            <p:strVal val="ppt_y"/>
                                          </p:val>
                                        </p:tav>
                                        <p:tav tm="100000">
                                          <p:val>
                                            <p:strVal val="1+ppt_h/2"/>
                                          </p:val>
                                        </p:tav>
                                      </p:tavLst>
                                    </p:anim>
                                    <p:set>
                                      <p:cBhvr>
                                        <p:cTn id="232" dur="1" fill="hold">
                                          <p:stCondLst>
                                            <p:cond delay="499"/>
                                          </p:stCondLst>
                                        </p:cTn>
                                        <p:tgtEl>
                                          <p:spTgt spid="23"/>
                                        </p:tgtEl>
                                        <p:attrNameLst>
                                          <p:attrName>style.visibility</p:attrName>
                                        </p:attrNameLst>
                                      </p:cBhvr>
                                      <p:to>
                                        <p:strVal val="hidden"/>
                                      </p:to>
                                    </p:set>
                                  </p:childTnLst>
                                </p:cTn>
                              </p:par>
                            </p:childTnLst>
                          </p:cTn>
                        </p:par>
                      </p:childTnLst>
                    </p:cTn>
                  </p:par>
                  <p:par>
                    <p:cTn id="233" fill="hold">
                      <p:stCondLst>
                        <p:cond delay="indefinite"/>
                      </p:stCondLst>
                      <p:childTnLst>
                        <p:par>
                          <p:cTn id="234" fill="hold">
                            <p:stCondLst>
                              <p:cond delay="0"/>
                            </p:stCondLst>
                            <p:childTnLst>
                              <p:par>
                                <p:cTn id="235" presetID="2" presetClass="entr" presetSubtype="4" fill="hold" nodeType="clickEffect">
                                  <p:stCondLst>
                                    <p:cond delay="0"/>
                                  </p:stCondLst>
                                  <p:childTnLst>
                                    <p:set>
                                      <p:cBhvr>
                                        <p:cTn id="236" dur="1" fill="hold">
                                          <p:stCondLst>
                                            <p:cond delay="0"/>
                                          </p:stCondLst>
                                        </p:cTn>
                                        <p:tgtEl>
                                          <p:spTgt spid="114"/>
                                        </p:tgtEl>
                                        <p:attrNameLst>
                                          <p:attrName>style.visibility</p:attrName>
                                        </p:attrNameLst>
                                      </p:cBhvr>
                                      <p:to>
                                        <p:strVal val="visible"/>
                                      </p:to>
                                    </p:set>
                                    <p:anim calcmode="lin" valueType="num">
                                      <p:cBhvr additive="base">
                                        <p:cTn id="237" dur="500" fill="hold"/>
                                        <p:tgtEl>
                                          <p:spTgt spid="114"/>
                                        </p:tgtEl>
                                        <p:attrNameLst>
                                          <p:attrName>ppt_x</p:attrName>
                                        </p:attrNameLst>
                                      </p:cBhvr>
                                      <p:tavLst>
                                        <p:tav tm="0">
                                          <p:val>
                                            <p:strVal val="#ppt_x"/>
                                          </p:val>
                                        </p:tav>
                                        <p:tav tm="100000">
                                          <p:val>
                                            <p:strVal val="#ppt_x"/>
                                          </p:val>
                                        </p:tav>
                                      </p:tavLst>
                                    </p:anim>
                                    <p:anim calcmode="lin" valueType="num">
                                      <p:cBhvr additive="base">
                                        <p:cTn id="238" dur="500" fill="hold"/>
                                        <p:tgtEl>
                                          <p:spTgt spid="114"/>
                                        </p:tgtEl>
                                        <p:attrNameLst>
                                          <p:attrName>ppt_y</p:attrName>
                                        </p:attrNameLst>
                                      </p:cBhvr>
                                      <p:tavLst>
                                        <p:tav tm="0">
                                          <p:val>
                                            <p:strVal val="1+#ppt_h/2"/>
                                          </p:val>
                                        </p:tav>
                                        <p:tav tm="100000">
                                          <p:val>
                                            <p:strVal val="#ppt_y"/>
                                          </p:val>
                                        </p:tav>
                                      </p:tavLst>
                                    </p:anim>
                                  </p:childTnLst>
                                </p:cTn>
                              </p:par>
                              <p:par>
                                <p:cTn id="239" presetID="2" presetClass="entr" presetSubtype="4" fill="hold" nodeType="withEffect">
                                  <p:stCondLst>
                                    <p:cond delay="0"/>
                                  </p:stCondLst>
                                  <p:childTnLst>
                                    <p:set>
                                      <p:cBhvr>
                                        <p:cTn id="240" dur="1" fill="hold">
                                          <p:stCondLst>
                                            <p:cond delay="0"/>
                                          </p:stCondLst>
                                        </p:cTn>
                                        <p:tgtEl>
                                          <p:spTgt spid="338991"/>
                                        </p:tgtEl>
                                        <p:attrNameLst>
                                          <p:attrName>style.visibility</p:attrName>
                                        </p:attrNameLst>
                                      </p:cBhvr>
                                      <p:to>
                                        <p:strVal val="visible"/>
                                      </p:to>
                                    </p:set>
                                    <p:anim calcmode="lin" valueType="num">
                                      <p:cBhvr additive="base">
                                        <p:cTn id="241" dur="500" fill="hold"/>
                                        <p:tgtEl>
                                          <p:spTgt spid="338991"/>
                                        </p:tgtEl>
                                        <p:attrNameLst>
                                          <p:attrName>ppt_x</p:attrName>
                                        </p:attrNameLst>
                                      </p:cBhvr>
                                      <p:tavLst>
                                        <p:tav tm="0">
                                          <p:val>
                                            <p:strVal val="#ppt_x"/>
                                          </p:val>
                                        </p:tav>
                                        <p:tav tm="100000">
                                          <p:val>
                                            <p:strVal val="#ppt_x"/>
                                          </p:val>
                                        </p:tav>
                                      </p:tavLst>
                                    </p:anim>
                                    <p:anim calcmode="lin" valueType="num">
                                      <p:cBhvr additive="base">
                                        <p:cTn id="242" dur="500" fill="hold"/>
                                        <p:tgtEl>
                                          <p:spTgt spid="338991"/>
                                        </p:tgtEl>
                                        <p:attrNameLst>
                                          <p:attrName>ppt_y</p:attrName>
                                        </p:attrNameLst>
                                      </p:cBhvr>
                                      <p:tavLst>
                                        <p:tav tm="0">
                                          <p:val>
                                            <p:strVal val="1+#ppt_h/2"/>
                                          </p:val>
                                        </p:tav>
                                        <p:tav tm="100000">
                                          <p:val>
                                            <p:strVal val="#ppt_y"/>
                                          </p:val>
                                        </p:tav>
                                      </p:tavLst>
                                    </p:anim>
                                  </p:childTnLst>
                                </p:cTn>
                              </p:par>
                              <p:par>
                                <p:cTn id="243" presetID="2" presetClass="entr" presetSubtype="4" fill="hold" grpId="0" nodeType="withEffect" nodePh="1">
                                  <p:stCondLst>
                                    <p:cond delay="0"/>
                                  </p:stCondLst>
                                  <p:endCondLst>
                                    <p:cond evt="begin" delay="0">
                                      <p:tn val="243"/>
                                    </p:cond>
                                  </p:endCondLst>
                                  <p:childTnLst>
                                    <p:set>
                                      <p:cBhvr>
                                        <p:cTn id="244" dur="1" fill="hold">
                                          <p:stCondLst>
                                            <p:cond delay="0"/>
                                          </p:stCondLst>
                                        </p:cTn>
                                        <p:tgtEl>
                                          <p:spTgt spid="338997"/>
                                        </p:tgtEl>
                                        <p:attrNameLst>
                                          <p:attrName>style.visibility</p:attrName>
                                        </p:attrNameLst>
                                      </p:cBhvr>
                                      <p:to>
                                        <p:strVal val="visible"/>
                                      </p:to>
                                    </p:set>
                                    <p:anim calcmode="lin" valueType="num">
                                      <p:cBhvr additive="base">
                                        <p:cTn id="245" dur="500" fill="hold"/>
                                        <p:tgtEl>
                                          <p:spTgt spid="338997"/>
                                        </p:tgtEl>
                                        <p:attrNameLst>
                                          <p:attrName>ppt_x</p:attrName>
                                        </p:attrNameLst>
                                      </p:cBhvr>
                                      <p:tavLst>
                                        <p:tav tm="0">
                                          <p:val>
                                            <p:strVal val="#ppt_x"/>
                                          </p:val>
                                        </p:tav>
                                        <p:tav tm="100000">
                                          <p:val>
                                            <p:strVal val="#ppt_x"/>
                                          </p:val>
                                        </p:tav>
                                      </p:tavLst>
                                    </p:anim>
                                    <p:anim calcmode="lin" valueType="num">
                                      <p:cBhvr additive="base">
                                        <p:cTn id="246" dur="500" fill="hold"/>
                                        <p:tgtEl>
                                          <p:spTgt spid="338997"/>
                                        </p:tgtEl>
                                        <p:attrNameLst>
                                          <p:attrName>ppt_y</p:attrName>
                                        </p:attrNameLst>
                                      </p:cBhvr>
                                      <p:tavLst>
                                        <p:tav tm="0">
                                          <p:val>
                                            <p:strVal val="1+#ppt_h/2"/>
                                          </p:val>
                                        </p:tav>
                                        <p:tav tm="100000">
                                          <p:val>
                                            <p:strVal val="#ppt_y"/>
                                          </p:val>
                                        </p:tav>
                                      </p:tavLst>
                                    </p:anim>
                                  </p:childTnLst>
                                </p:cTn>
                              </p:par>
                              <p:par>
                                <p:cTn id="247" presetID="2" presetClass="entr" presetSubtype="4" fill="hold" nodeType="withEffect">
                                  <p:stCondLst>
                                    <p:cond delay="0"/>
                                  </p:stCondLst>
                                  <p:childTnLst>
                                    <p:set>
                                      <p:cBhvr>
                                        <p:cTn id="248" dur="1" fill="hold">
                                          <p:stCondLst>
                                            <p:cond delay="0"/>
                                          </p:stCondLst>
                                        </p:cTn>
                                        <p:tgtEl>
                                          <p:spTgt spid="338992"/>
                                        </p:tgtEl>
                                        <p:attrNameLst>
                                          <p:attrName>style.visibility</p:attrName>
                                        </p:attrNameLst>
                                      </p:cBhvr>
                                      <p:to>
                                        <p:strVal val="visible"/>
                                      </p:to>
                                    </p:set>
                                    <p:anim calcmode="lin" valueType="num">
                                      <p:cBhvr additive="base">
                                        <p:cTn id="249" dur="500" fill="hold"/>
                                        <p:tgtEl>
                                          <p:spTgt spid="338992"/>
                                        </p:tgtEl>
                                        <p:attrNameLst>
                                          <p:attrName>ppt_x</p:attrName>
                                        </p:attrNameLst>
                                      </p:cBhvr>
                                      <p:tavLst>
                                        <p:tav tm="0">
                                          <p:val>
                                            <p:strVal val="#ppt_x"/>
                                          </p:val>
                                        </p:tav>
                                        <p:tav tm="100000">
                                          <p:val>
                                            <p:strVal val="#ppt_x"/>
                                          </p:val>
                                        </p:tav>
                                      </p:tavLst>
                                    </p:anim>
                                    <p:anim calcmode="lin" valueType="num">
                                      <p:cBhvr additive="base">
                                        <p:cTn id="250" dur="500" fill="hold"/>
                                        <p:tgtEl>
                                          <p:spTgt spid="338992"/>
                                        </p:tgtEl>
                                        <p:attrNameLst>
                                          <p:attrName>ppt_y</p:attrName>
                                        </p:attrNameLst>
                                      </p:cBhvr>
                                      <p:tavLst>
                                        <p:tav tm="0">
                                          <p:val>
                                            <p:strVal val="1+#ppt_h/2"/>
                                          </p:val>
                                        </p:tav>
                                        <p:tav tm="100000">
                                          <p:val>
                                            <p:strVal val="#ppt_y"/>
                                          </p:val>
                                        </p:tav>
                                      </p:tavLst>
                                    </p:anim>
                                  </p:childTnLst>
                                </p:cTn>
                              </p:par>
                              <p:par>
                                <p:cTn id="251" presetID="2" presetClass="entr" presetSubtype="4" fill="hold" nodeType="withEffect">
                                  <p:stCondLst>
                                    <p:cond delay="0"/>
                                  </p:stCondLst>
                                  <p:childTnLst>
                                    <p:set>
                                      <p:cBhvr>
                                        <p:cTn id="252" dur="1" fill="hold">
                                          <p:stCondLst>
                                            <p:cond delay="0"/>
                                          </p:stCondLst>
                                        </p:cTn>
                                        <p:tgtEl>
                                          <p:spTgt spid="338983"/>
                                        </p:tgtEl>
                                        <p:attrNameLst>
                                          <p:attrName>style.visibility</p:attrName>
                                        </p:attrNameLst>
                                      </p:cBhvr>
                                      <p:to>
                                        <p:strVal val="visible"/>
                                      </p:to>
                                    </p:set>
                                    <p:anim calcmode="lin" valueType="num">
                                      <p:cBhvr additive="base">
                                        <p:cTn id="253" dur="500" fill="hold"/>
                                        <p:tgtEl>
                                          <p:spTgt spid="338983"/>
                                        </p:tgtEl>
                                        <p:attrNameLst>
                                          <p:attrName>ppt_x</p:attrName>
                                        </p:attrNameLst>
                                      </p:cBhvr>
                                      <p:tavLst>
                                        <p:tav tm="0">
                                          <p:val>
                                            <p:strVal val="#ppt_x"/>
                                          </p:val>
                                        </p:tav>
                                        <p:tav tm="100000">
                                          <p:val>
                                            <p:strVal val="#ppt_x"/>
                                          </p:val>
                                        </p:tav>
                                      </p:tavLst>
                                    </p:anim>
                                    <p:anim calcmode="lin" valueType="num">
                                      <p:cBhvr additive="base">
                                        <p:cTn id="254" dur="500" fill="hold"/>
                                        <p:tgtEl>
                                          <p:spTgt spid="338983"/>
                                        </p:tgtEl>
                                        <p:attrNameLst>
                                          <p:attrName>ppt_y</p:attrName>
                                        </p:attrNameLst>
                                      </p:cBhvr>
                                      <p:tavLst>
                                        <p:tav tm="0">
                                          <p:val>
                                            <p:strVal val="1+#ppt_h/2"/>
                                          </p:val>
                                        </p:tav>
                                        <p:tav tm="100000">
                                          <p:val>
                                            <p:strVal val="#ppt_y"/>
                                          </p:val>
                                        </p:tav>
                                      </p:tavLst>
                                    </p:anim>
                                  </p:childTnLst>
                                </p:cTn>
                              </p:par>
                              <p:par>
                                <p:cTn id="255" presetID="2" presetClass="entr" presetSubtype="4" fill="hold" nodeType="withEffect">
                                  <p:stCondLst>
                                    <p:cond delay="0"/>
                                  </p:stCondLst>
                                  <p:childTnLst>
                                    <p:set>
                                      <p:cBhvr>
                                        <p:cTn id="256" dur="1" fill="hold">
                                          <p:stCondLst>
                                            <p:cond delay="0"/>
                                          </p:stCondLst>
                                        </p:cTn>
                                        <p:tgtEl>
                                          <p:spTgt spid="338990"/>
                                        </p:tgtEl>
                                        <p:attrNameLst>
                                          <p:attrName>style.visibility</p:attrName>
                                        </p:attrNameLst>
                                      </p:cBhvr>
                                      <p:to>
                                        <p:strVal val="visible"/>
                                      </p:to>
                                    </p:set>
                                    <p:anim calcmode="lin" valueType="num">
                                      <p:cBhvr additive="base">
                                        <p:cTn id="257" dur="500" fill="hold"/>
                                        <p:tgtEl>
                                          <p:spTgt spid="338990"/>
                                        </p:tgtEl>
                                        <p:attrNameLst>
                                          <p:attrName>ppt_x</p:attrName>
                                        </p:attrNameLst>
                                      </p:cBhvr>
                                      <p:tavLst>
                                        <p:tav tm="0">
                                          <p:val>
                                            <p:strVal val="#ppt_x"/>
                                          </p:val>
                                        </p:tav>
                                        <p:tav tm="100000">
                                          <p:val>
                                            <p:strVal val="#ppt_x"/>
                                          </p:val>
                                        </p:tav>
                                      </p:tavLst>
                                    </p:anim>
                                    <p:anim calcmode="lin" valueType="num">
                                      <p:cBhvr additive="base">
                                        <p:cTn id="258" dur="500" fill="hold"/>
                                        <p:tgtEl>
                                          <p:spTgt spid="338990"/>
                                        </p:tgtEl>
                                        <p:attrNameLst>
                                          <p:attrName>ppt_y</p:attrName>
                                        </p:attrNameLst>
                                      </p:cBhvr>
                                      <p:tavLst>
                                        <p:tav tm="0">
                                          <p:val>
                                            <p:strVal val="1+#ppt_h/2"/>
                                          </p:val>
                                        </p:tav>
                                        <p:tav tm="100000">
                                          <p:val>
                                            <p:strVal val="#ppt_y"/>
                                          </p:val>
                                        </p:tav>
                                      </p:tavLst>
                                    </p:anim>
                                  </p:childTnLst>
                                </p:cTn>
                              </p:par>
                              <p:par>
                                <p:cTn id="259" presetID="2" presetClass="entr" presetSubtype="4" fill="hold" nodeType="withEffect">
                                  <p:stCondLst>
                                    <p:cond delay="0"/>
                                  </p:stCondLst>
                                  <p:childTnLst>
                                    <p:set>
                                      <p:cBhvr>
                                        <p:cTn id="260" dur="1" fill="hold">
                                          <p:stCondLst>
                                            <p:cond delay="0"/>
                                          </p:stCondLst>
                                        </p:cTn>
                                        <p:tgtEl>
                                          <p:spTgt spid="338989"/>
                                        </p:tgtEl>
                                        <p:attrNameLst>
                                          <p:attrName>style.visibility</p:attrName>
                                        </p:attrNameLst>
                                      </p:cBhvr>
                                      <p:to>
                                        <p:strVal val="visible"/>
                                      </p:to>
                                    </p:set>
                                    <p:anim calcmode="lin" valueType="num">
                                      <p:cBhvr additive="base">
                                        <p:cTn id="261" dur="500" fill="hold"/>
                                        <p:tgtEl>
                                          <p:spTgt spid="338989"/>
                                        </p:tgtEl>
                                        <p:attrNameLst>
                                          <p:attrName>ppt_x</p:attrName>
                                        </p:attrNameLst>
                                      </p:cBhvr>
                                      <p:tavLst>
                                        <p:tav tm="0">
                                          <p:val>
                                            <p:strVal val="#ppt_x"/>
                                          </p:val>
                                        </p:tav>
                                        <p:tav tm="100000">
                                          <p:val>
                                            <p:strVal val="#ppt_x"/>
                                          </p:val>
                                        </p:tav>
                                      </p:tavLst>
                                    </p:anim>
                                    <p:anim calcmode="lin" valueType="num">
                                      <p:cBhvr additive="base">
                                        <p:cTn id="262" dur="500" fill="hold"/>
                                        <p:tgtEl>
                                          <p:spTgt spid="338989"/>
                                        </p:tgtEl>
                                        <p:attrNameLst>
                                          <p:attrName>ppt_y</p:attrName>
                                        </p:attrNameLst>
                                      </p:cBhvr>
                                      <p:tavLst>
                                        <p:tav tm="0">
                                          <p:val>
                                            <p:strVal val="1+#ppt_h/2"/>
                                          </p:val>
                                        </p:tav>
                                        <p:tav tm="100000">
                                          <p:val>
                                            <p:strVal val="#ppt_y"/>
                                          </p:val>
                                        </p:tav>
                                      </p:tavLst>
                                    </p:anim>
                                  </p:childTnLst>
                                </p:cTn>
                              </p:par>
                              <p:par>
                                <p:cTn id="263" presetID="2" presetClass="entr" presetSubtype="4" fill="hold" nodeType="withEffect">
                                  <p:stCondLst>
                                    <p:cond delay="0"/>
                                  </p:stCondLst>
                                  <p:childTnLst>
                                    <p:set>
                                      <p:cBhvr>
                                        <p:cTn id="264" dur="1" fill="hold">
                                          <p:stCondLst>
                                            <p:cond delay="0"/>
                                          </p:stCondLst>
                                        </p:cTn>
                                        <p:tgtEl>
                                          <p:spTgt spid="338988"/>
                                        </p:tgtEl>
                                        <p:attrNameLst>
                                          <p:attrName>style.visibility</p:attrName>
                                        </p:attrNameLst>
                                      </p:cBhvr>
                                      <p:to>
                                        <p:strVal val="visible"/>
                                      </p:to>
                                    </p:set>
                                    <p:anim calcmode="lin" valueType="num">
                                      <p:cBhvr additive="base">
                                        <p:cTn id="265" dur="500" fill="hold"/>
                                        <p:tgtEl>
                                          <p:spTgt spid="338988"/>
                                        </p:tgtEl>
                                        <p:attrNameLst>
                                          <p:attrName>ppt_x</p:attrName>
                                        </p:attrNameLst>
                                      </p:cBhvr>
                                      <p:tavLst>
                                        <p:tav tm="0">
                                          <p:val>
                                            <p:strVal val="#ppt_x"/>
                                          </p:val>
                                        </p:tav>
                                        <p:tav tm="100000">
                                          <p:val>
                                            <p:strVal val="#ppt_x"/>
                                          </p:val>
                                        </p:tav>
                                      </p:tavLst>
                                    </p:anim>
                                    <p:anim calcmode="lin" valueType="num">
                                      <p:cBhvr additive="base">
                                        <p:cTn id="266" dur="500" fill="hold"/>
                                        <p:tgtEl>
                                          <p:spTgt spid="338988"/>
                                        </p:tgtEl>
                                        <p:attrNameLst>
                                          <p:attrName>ppt_y</p:attrName>
                                        </p:attrNameLst>
                                      </p:cBhvr>
                                      <p:tavLst>
                                        <p:tav tm="0">
                                          <p:val>
                                            <p:strVal val="1+#ppt_h/2"/>
                                          </p:val>
                                        </p:tav>
                                        <p:tav tm="100000">
                                          <p:val>
                                            <p:strVal val="#ppt_y"/>
                                          </p:val>
                                        </p:tav>
                                      </p:tavLst>
                                    </p:anim>
                                  </p:childTnLst>
                                </p:cTn>
                              </p:par>
                              <p:par>
                                <p:cTn id="267" presetID="2" presetClass="entr" presetSubtype="4" fill="hold" nodeType="withEffect">
                                  <p:stCondLst>
                                    <p:cond delay="0"/>
                                  </p:stCondLst>
                                  <p:childTnLst>
                                    <p:set>
                                      <p:cBhvr>
                                        <p:cTn id="268" dur="1" fill="hold">
                                          <p:stCondLst>
                                            <p:cond delay="0"/>
                                          </p:stCondLst>
                                        </p:cTn>
                                        <p:tgtEl>
                                          <p:spTgt spid="338987"/>
                                        </p:tgtEl>
                                        <p:attrNameLst>
                                          <p:attrName>style.visibility</p:attrName>
                                        </p:attrNameLst>
                                      </p:cBhvr>
                                      <p:to>
                                        <p:strVal val="visible"/>
                                      </p:to>
                                    </p:set>
                                    <p:anim calcmode="lin" valueType="num">
                                      <p:cBhvr additive="base">
                                        <p:cTn id="269" dur="500" fill="hold"/>
                                        <p:tgtEl>
                                          <p:spTgt spid="338987"/>
                                        </p:tgtEl>
                                        <p:attrNameLst>
                                          <p:attrName>ppt_x</p:attrName>
                                        </p:attrNameLst>
                                      </p:cBhvr>
                                      <p:tavLst>
                                        <p:tav tm="0">
                                          <p:val>
                                            <p:strVal val="#ppt_x"/>
                                          </p:val>
                                        </p:tav>
                                        <p:tav tm="100000">
                                          <p:val>
                                            <p:strVal val="#ppt_x"/>
                                          </p:val>
                                        </p:tav>
                                      </p:tavLst>
                                    </p:anim>
                                    <p:anim calcmode="lin" valueType="num">
                                      <p:cBhvr additive="base">
                                        <p:cTn id="270" dur="500" fill="hold"/>
                                        <p:tgtEl>
                                          <p:spTgt spid="338987"/>
                                        </p:tgtEl>
                                        <p:attrNameLst>
                                          <p:attrName>ppt_y</p:attrName>
                                        </p:attrNameLst>
                                      </p:cBhvr>
                                      <p:tavLst>
                                        <p:tav tm="0">
                                          <p:val>
                                            <p:strVal val="1+#ppt_h/2"/>
                                          </p:val>
                                        </p:tav>
                                        <p:tav tm="100000">
                                          <p:val>
                                            <p:strVal val="#ppt_y"/>
                                          </p:val>
                                        </p:tav>
                                      </p:tavLst>
                                    </p:anim>
                                  </p:childTnLst>
                                </p:cTn>
                              </p:par>
                              <p:par>
                                <p:cTn id="271" presetID="2" presetClass="entr" presetSubtype="4" fill="hold" nodeType="withEffect">
                                  <p:stCondLst>
                                    <p:cond delay="0"/>
                                  </p:stCondLst>
                                  <p:childTnLst>
                                    <p:set>
                                      <p:cBhvr>
                                        <p:cTn id="272" dur="1" fill="hold">
                                          <p:stCondLst>
                                            <p:cond delay="0"/>
                                          </p:stCondLst>
                                        </p:cTn>
                                        <p:tgtEl>
                                          <p:spTgt spid="338986"/>
                                        </p:tgtEl>
                                        <p:attrNameLst>
                                          <p:attrName>style.visibility</p:attrName>
                                        </p:attrNameLst>
                                      </p:cBhvr>
                                      <p:to>
                                        <p:strVal val="visible"/>
                                      </p:to>
                                    </p:set>
                                    <p:anim calcmode="lin" valueType="num">
                                      <p:cBhvr additive="base">
                                        <p:cTn id="273" dur="500" fill="hold"/>
                                        <p:tgtEl>
                                          <p:spTgt spid="338986"/>
                                        </p:tgtEl>
                                        <p:attrNameLst>
                                          <p:attrName>ppt_x</p:attrName>
                                        </p:attrNameLst>
                                      </p:cBhvr>
                                      <p:tavLst>
                                        <p:tav tm="0">
                                          <p:val>
                                            <p:strVal val="#ppt_x"/>
                                          </p:val>
                                        </p:tav>
                                        <p:tav tm="100000">
                                          <p:val>
                                            <p:strVal val="#ppt_x"/>
                                          </p:val>
                                        </p:tav>
                                      </p:tavLst>
                                    </p:anim>
                                    <p:anim calcmode="lin" valueType="num">
                                      <p:cBhvr additive="base">
                                        <p:cTn id="274" dur="500" fill="hold"/>
                                        <p:tgtEl>
                                          <p:spTgt spid="338986"/>
                                        </p:tgtEl>
                                        <p:attrNameLst>
                                          <p:attrName>ppt_y</p:attrName>
                                        </p:attrNameLst>
                                      </p:cBhvr>
                                      <p:tavLst>
                                        <p:tav tm="0">
                                          <p:val>
                                            <p:strVal val="1+#ppt_h/2"/>
                                          </p:val>
                                        </p:tav>
                                        <p:tav tm="100000">
                                          <p:val>
                                            <p:strVal val="#ppt_y"/>
                                          </p:val>
                                        </p:tav>
                                      </p:tavLst>
                                    </p:anim>
                                  </p:childTnLst>
                                </p:cTn>
                              </p:par>
                              <p:par>
                                <p:cTn id="275" presetID="2" presetClass="entr" presetSubtype="4" fill="hold" nodeType="withEffect">
                                  <p:stCondLst>
                                    <p:cond delay="0"/>
                                  </p:stCondLst>
                                  <p:childTnLst>
                                    <p:set>
                                      <p:cBhvr>
                                        <p:cTn id="276" dur="1" fill="hold">
                                          <p:stCondLst>
                                            <p:cond delay="0"/>
                                          </p:stCondLst>
                                        </p:cTn>
                                        <p:tgtEl>
                                          <p:spTgt spid="338985"/>
                                        </p:tgtEl>
                                        <p:attrNameLst>
                                          <p:attrName>style.visibility</p:attrName>
                                        </p:attrNameLst>
                                      </p:cBhvr>
                                      <p:to>
                                        <p:strVal val="visible"/>
                                      </p:to>
                                    </p:set>
                                    <p:anim calcmode="lin" valueType="num">
                                      <p:cBhvr additive="base">
                                        <p:cTn id="277" dur="500" fill="hold"/>
                                        <p:tgtEl>
                                          <p:spTgt spid="338985"/>
                                        </p:tgtEl>
                                        <p:attrNameLst>
                                          <p:attrName>ppt_x</p:attrName>
                                        </p:attrNameLst>
                                      </p:cBhvr>
                                      <p:tavLst>
                                        <p:tav tm="0">
                                          <p:val>
                                            <p:strVal val="#ppt_x"/>
                                          </p:val>
                                        </p:tav>
                                        <p:tav tm="100000">
                                          <p:val>
                                            <p:strVal val="#ppt_x"/>
                                          </p:val>
                                        </p:tav>
                                      </p:tavLst>
                                    </p:anim>
                                    <p:anim calcmode="lin" valueType="num">
                                      <p:cBhvr additive="base">
                                        <p:cTn id="278" dur="500" fill="hold"/>
                                        <p:tgtEl>
                                          <p:spTgt spid="338985"/>
                                        </p:tgtEl>
                                        <p:attrNameLst>
                                          <p:attrName>ppt_y</p:attrName>
                                        </p:attrNameLst>
                                      </p:cBhvr>
                                      <p:tavLst>
                                        <p:tav tm="0">
                                          <p:val>
                                            <p:strVal val="1+#ppt_h/2"/>
                                          </p:val>
                                        </p:tav>
                                        <p:tav tm="100000">
                                          <p:val>
                                            <p:strVal val="#ppt_y"/>
                                          </p:val>
                                        </p:tav>
                                      </p:tavLst>
                                    </p:anim>
                                  </p:childTnLst>
                                </p:cTn>
                              </p:par>
                              <p:par>
                                <p:cTn id="279" presetID="2" presetClass="entr" presetSubtype="4" fill="hold" nodeType="withEffect">
                                  <p:stCondLst>
                                    <p:cond delay="0"/>
                                  </p:stCondLst>
                                  <p:childTnLst>
                                    <p:set>
                                      <p:cBhvr>
                                        <p:cTn id="280" dur="1" fill="hold">
                                          <p:stCondLst>
                                            <p:cond delay="0"/>
                                          </p:stCondLst>
                                        </p:cTn>
                                        <p:tgtEl>
                                          <p:spTgt spid="338984"/>
                                        </p:tgtEl>
                                        <p:attrNameLst>
                                          <p:attrName>style.visibility</p:attrName>
                                        </p:attrNameLst>
                                      </p:cBhvr>
                                      <p:to>
                                        <p:strVal val="visible"/>
                                      </p:to>
                                    </p:set>
                                    <p:anim calcmode="lin" valueType="num">
                                      <p:cBhvr additive="base">
                                        <p:cTn id="281" dur="500" fill="hold"/>
                                        <p:tgtEl>
                                          <p:spTgt spid="338984"/>
                                        </p:tgtEl>
                                        <p:attrNameLst>
                                          <p:attrName>ppt_x</p:attrName>
                                        </p:attrNameLst>
                                      </p:cBhvr>
                                      <p:tavLst>
                                        <p:tav tm="0">
                                          <p:val>
                                            <p:strVal val="#ppt_x"/>
                                          </p:val>
                                        </p:tav>
                                        <p:tav tm="100000">
                                          <p:val>
                                            <p:strVal val="#ppt_x"/>
                                          </p:val>
                                        </p:tav>
                                      </p:tavLst>
                                    </p:anim>
                                    <p:anim calcmode="lin" valueType="num">
                                      <p:cBhvr additive="base">
                                        <p:cTn id="282" dur="500" fill="hold"/>
                                        <p:tgtEl>
                                          <p:spTgt spid="338984"/>
                                        </p:tgtEl>
                                        <p:attrNameLst>
                                          <p:attrName>ppt_y</p:attrName>
                                        </p:attrNameLst>
                                      </p:cBhvr>
                                      <p:tavLst>
                                        <p:tav tm="0">
                                          <p:val>
                                            <p:strVal val="1+#ppt_h/2"/>
                                          </p:val>
                                        </p:tav>
                                        <p:tav tm="100000">
                                          <p:val>
                                            <p:strVal val="#ppt_y"/>
                                          </p:val>
                                        </p:tav>
                                      </p:tavLst>
                                    </p:anim>
                                  </p:childTnLst>
                                </p:cTn>
                              </p:par>
                              <p:par>
                                <p:cTn id="283" presetID="2" presetClass="entr" presetSubtype="4" fill="hold" nodeType="withEffect">
                                  <p:stCondLst>
                                    <p:cond delay="0"/>
                                  </p:stCondLst>
                                  <p:childTnLst>
                                    <p:set>
                                      <p:cBhvr>
                                        <p:cTn id="284" dur="1" fill="hold">
                                          <p:stCondLst>
                                            <p:cond delay="0"/>
                                          </p:stCondLst>
                                        </p:cTn>
                                        <p:tgtEl>
                                          <p:spTgt spid="338993"/>
                                        </p:tgtEl>
                                        <p:attrNameLst>
                                          <p:attrName>style.visibility</p:attrName>
                                        </p:attrNameLst>
                                      </p:cBhvr>
                                      <p:to>
                                        <p:strVal val="visible"/>
                                      </p:to>
                                    </p:set>
                                    <p:anim calcmode="lin" valueType="num">
                                      <p:cBhvr additive="base">
                                        <p:cTn id="285" dur="500" fill="hold"/>
                                        <p:tgtEl>
                                          <p:spTgt spid="338993"/>
                                        </p:tgtEl>
                                        <p:attrNameLst>
                                          <p:attrName>ppt_x</p:attrName>
                                        </p:attrNameLst>
                                      </p:cBhvr>
                                      <p:tavLst>
                                        <p:tav tm="0">
                                          <p:val>
                                            <p:strVal val="#ppt_x"/>
                                          </p:val>
                                        </p:tav>
                                        <p:tav tm="100000">
                                          <p:val>
                                            <p:strVal val="#ppt_x"/>
                                          </p:val>
                                        </p:tav>
                                      </p:tavLst>
                                    </p:anim>
                                    <p:anim calcmode="lin" valueType="num">
                                      <p:cBhvr additive="base">
                                        <p:cTn id="286" dur="500" fill="hold"/>
                                        <p:tgtEl>
                                          <p:spTgt spid="338993"/>
                                        </p:tgtEl>
                                        <p:attrNameLst>
                                          <p:attrName>ppt_y</p:attrName>
                                        </p:attrNameLst>
                                      </p:cBhvr>
                                      <p:tavLst>
                                        <p:tav tm="0">
                                          <p:val>
                                            <p:strVal val="1+#ppt_h/2"/>
                                          </p:val>
                                        </p:tav>
                                        <p:tav tm="100000">
                                          <p:val>
                                            <p:strVal val="#ppt_y"/>
                                          </p:val>
                                        </p:tav>
                                      </p:tavLst>
                                    </p:anim>
                                  </p:childTnLst>
                                </p:cTn>
                              </p:par>
                              <p:par>
                                <p:cTn id="287" presetID="2" presetClass="entr" presetSubtype="4" fill="hold" nodeType="withEffect">
                                  <p:stCondLst>
                                    <p:cond delay="0"/>
                                  </p:stCondLst>
                                  <p:childTnLst>
                                    <p:set>
                                      <p:cBhvr>
                                        <p:cTn id="288" dur="1" fill="hold">
                                          <p:stCondLst>
                                            <p:cond delay="0"/>
                                          </p:stCondLst>
                                        </p:cTn>
                                        <p:tgtEl>
                                          <p:spTgt spid="137"/>
                                        </p:tgtEl>
                                        <p:attrNameLst>
                                          <p:attrName>style.visibility</p:attrName>
                                        </p:attrNameLst>
                                      </p:cBhvr>
                                      <p:to>
                                        <p:strVal val="visible"/>
                                      </p:to>
                                    </p:set>
                                    <p:anim calcmode="lin" valueType="num">
                                      <p:cBhvr additive="base">
                                        <p:cTn id="289" dur="500" fill="hold"/>
                                        <p:tgtEl>
                                          <p:spTgt spid="137"/>
                                        </p:tgtEl>
                                        <p:attrNameLst>
                                          <p:attrName>ppt_x</p:attrName>
                                        </p:attrNameLst>
                                      </p:cBhvr>
                                      <p:tavLst>
                                        <p:tav tm="0">
                                          <p:val>
                                            <p:strVal val="#ppt_x"/>
                                          </p:val>
                                        </p:tav>
                                        <p:tav tm="100000">
                                          <p:val>
                                            <p:strVal val="#ppt_x"/>
                                          </p:val>
                                        </p:tav>
                                      </p:tavLst>
                                    </p:anim>
                                    <p:anim calcmode="lin" valueType="num">
                                      <p:cBhvr additive="base">
                                        <p:cTn id="290" dur="500" fill="hold"/>
                                        <p:tgtEl>
                                          <p:spTgt spid="1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32" grpId="0" animBg="1"/>
      <p:bldP spid="33" grpId="0" animBg="1"/>
      <p:bldP spid="34" grpId="0" animBg="1"/>
      <p:bldP spid="35" grpId="0" animBg="1"/>
      <p:bldP spid="36" grpId="0" animBg="1"/>
      <p:bldP spid="37" grpId="0" animBg="1"/>
      <p:bldP spid="38" grpId="0" animBg="1"/>
      <p:bldP spid="338997" grpId="0"/>
    </p:bldLst>
  </p:timing>
</p:sld>
</file>

<file path=ppt/theme/theme1.xml><?xml version="1.0" encoding="utf-8"?>
<a:theme xmlns:a="http://schemas.openxmlformats.org/drawingml/2006/main" name="1_演示文稿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4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2_演示文稿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3_演示文稿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4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5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5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6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6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7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7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演示文稿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8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Sogou Presentation</Template>
  <TotalTime>12155</TotalTime>
  <Words>2752</Words>
  <Application>Microsoft Office PowerPoint</Application>
  <PresentationFormat>全屏显示(4:3)</PresentationFormat>
  <Paragraphs>540</Paragraphs>
  <Slides>30</Slides>
  <Notes>27</Notes>
  <HiddenSlides>1</HiddenSlides>
  <MMClips>0</MMClips>
  <ScaleCrop>false</ScaleCrop>
  <HeadingPairs>
    <vt:vector size="8" baseType="variant">
      <vt:variant>
        <vt:lpstr>主题</vt:lpstr>
      </vt:variant>
      <vt:variant>
        <vt:i4>20</vt:i4>
      </vt:variant>
      <vt:variant>
        <vt:lpstr>链接</vt:lpstr>
      </vt:variant>
      <vt:variant>
        <vt:i4>4</vt:i4>
      </vt:variant>
      <vt:variant>
        <vt:lpstr>嵌入 OLE 服务器</vt:lpstr>
      </vt:variant>
      <vt:variant>
        <vt:i4>1</vt:i4>
      </vt:variant>
      <vt:variant>
        <vt:lpstr>幻灯片标题</vt:lpstr>
      </vt:variant>
      <vt:variant>
        <vt:i4>30</vt:i4>
      </vt:variant>
    </vt:vector>
  </HeadingPairs>
  <TitlesOfParts>
    <vt:vector size="55" baseType="lpstr">
      <vt:lpstr>1_演示文稿2</vt:lpstr>
      <vt:lpstr>演示文稿2</vt:lpstr>
      <vt:lpstr>1_自定义设计方案</vt:lpstr>
      <vt:lpstr>2_Office 主题</vt:lpstr>
      <vt:lpstr>自定义设计方案</vt:lpstr>
      <vt:lpstr>1_Office 主题</vt:lpstr>
      <vt:lpstr>2_自定义设计方案</vt:lpstr>
      <vt:lpstr>3_Office 主题</vt:lpstr>
      <vt:lpstr>3_自定义设计方案</vt:lpstr>
      <vt:lpstr>4_Office 主题</vt:lpstr>
      <vt:lpstr>2_演示文稿2</vt:lpstr>
      <vt:lpstr>3_演示文稿2</vt:lpstr>
      <vt:lpstr>4_自定义设计方案</vt:lpstr>
      <vt:lpstr>5_Office 主题</vt:lpstr>
      <vt:lpstr>5_自定义设计方案</vt:lpstr>
      <vt:lpstr>6_Office 主题</vt:lpstr>
      <vt:lpstr>6_自定义设计方案</vt:lpstr>
      <vt:lpstr>7_Office 主题</vt:lpstr>
      <vt:lpstr>7_自定义设计方案</vt:lpstr>
      <vt:lpstr>8_Office 主题</vt:lpstr>
      <vt:lpstr>???</vt:lpstr>
      <vt:lpstr>???</vt:lpstr>
      <vt:lpstr>???</vt:lpstr>
      <vt:lpstr>???</vt:lpstr>
      <vt:lpstr>Visio</vt:lpstr>
      <vt:lpstr>  </vt:lpstr>
      <vt:lpstr>为什么研发知立方？</vt:lpstr>
      <vt:lpstr>整体架构图</vt:lpstr>
      <vt:lpstr>国际上流行的知识库</vt:lpstr>
      <vt:lpstr>知立方知识库构建</vt:lpstr>
      <vt:lpstr>本体建立 —— 实体、属性抽取</vt:lpstr>
      <vt:lpstr>本体建立 —— 本体编辑</vt:lpstr>
      <vt:lpstr>知识库实例构建--纯文本信息抽取</vt:lpstr>
      <vt:lpstr>知识库实例构建—半结构化网页抽取系统</vt:lpstr>
      <vt:lpstr>知识库实例构建--半结构化网页抽取系统</vt:lpstr>
      <vt:lpstr>知识库实例构建--实体对齐</vt:lpstr>
      <vt:lpstr>知识库实例构建--属性值决策与关系建立</vt:lpstr>
      <vt:lpstr>知识库构建--实体的重要性</vt:lpstr>
      <vt:lpstr>与传统搜索结果的整合</vt:lpstr>
      <vt:lpstr>知识库构建--推理补充数据</vt:lpstr>
      <vt:lpstr>知识库构建—准确率、覆盖率</vt:lpstr>
      <vt:lpstr>整体架构图</vt:lpstr>
      <vt:lpstr>查询语义理解</vt:lpstr>
      <vt:lpstr>查询语义理解--实体的识别和归一</vt:lpstr>
      <vt:lpstr>查询语义理解--属性的模式挖掘</vt:lpstr>
      <vt:lpstr>查询语义理解--基于CFG的句法分析</vt:lpstr>
      <vt:lpstr>整体架构图</vt:lpstr>
      <vt:lpstr>检索计算系统</vt:lpstr>
      <vt:lpstr>整体架构图</vt:lpstr>
      <vt:lpstr>知立方信息展现</vt:lpstr>
      <vt:lpstr>单实体展现及交互 </vt:lpstr>
      <vt:lpstr>重名、系列实体展现及交互 </vt:lpstr>
      <vt:lpstr>实体属性、关系展现及交互 </vt:lpstr>
      <vt:lpstr>整体架构图</vt:lpstr>
      <vt:lpstr>幻灯片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搜狗搜索简介  2010年10月</dc:title>
  <dc:creator>ruliyun</dc:creator>
  <cp:lastModifiedBy>wenzhiying</cp:lastModifiedBy>
  <cp:revision>693</cp:revision>
  <dcterms:created xsi:type="dcterms:W3CDTF">2010-09-26T09:16:04Z</dcterms:created>
  <dcterms:modified xsi:type="dcterms:W3CDTF">2012-12-17T12:03:32Z</dcterms:modified>
</cp:coreProperties>
</file>